
<file path=[Content_Types].xml><?xml version="1.0" encoding="utf-8"?>
<Types xmlns="http://schemas.openxmlformats.org/package/2006/content-types">
  <Default Extension="vml" ContentType="application/vnd.openxmlformats-officedocument.vmlDrawing"/>
  <Default Extension="bin" ContentType="application/vnd.openxmlformats-officedocument.oleObject"/>
  <Default Extension="png" ContentType="image/png"/>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p:sldMasterIdLst>
    <p:sldMasterId id="2147483648" r:id="rId1"/>
  </p:sldMasterIdLst>
  <p:notesMasterIdLst>
    <p:notesMasterId r:id="rId4"/>
  </p:notesMasterIdLst>
  <p:handoutMasterIdLst>
    <p:handoutMasterId r:id="rId73"/>
  </p:handoutMasterIdLst>
  <p:sldIdLst>
    <p:sldId id="389" r:id="rId3"/>
    <p:sldId id="905" r:id="rId5"/>
    <p:sldId id="852" r:id="rId6"/>
    <p:sldId id="853" r:id="rId7"/>
    <p:sldId id="854" r:id="rId8"/>
    <p:sldId id="855" r:id="rId9"/>
    <p:sldId id="856" r:id="rId10"/>
    <p:sldId id="857" r:id="rId11"/>
    <p:sldId id="858" r:id="rId12"/>
    <p:sldId id="859" r:id="rId13"/>
    <p:sldId id="860" r:id="rId14"/>
    <p:sldId id="861" r:id="rId15"/>
    <p:sldId id="862" r:id="rId16"/>
    <p:sldId id="863" r:id="rId17"/>
    <p:sldId id="864" r:id="rId18"/>
    <p:sldId id="865" r:id="rId19"/>
    <p:sldId id="866" r:id="rId20"/>
    <p:sldId id="867" r:id="rId21"/>
    <p:sldId id="868" r:id="rId22"/>
    <p:sldId id="869" r:id="rId23"/>
    <p:sldId id="870" r:id="rId24"/>
    <p:sldId id="871" r:id="rId25"/>
    <p:sldId id="872" r:id="rId26"/>
    <p:sldId id="873" r:id="rId27"/>
    <p:sldId id="874" r:id="rId28"/>
    <p:sldId id="875" r:id="rId29"/>
    <p:sldId id="877" r:id="rId30"/>
    <p:sldId id="878" r:id="rId31"/>
    <p:sldId id="879" r:id="rId32"/>
    <p:sldId id="880" r:id="rId33"/>
    <p:sldId id="881" r:id="rId34"/>
    <p:sldId id="890" r:id="rId35"/>
    <p:sldId id="891" r:id="rId36"/>
    <p:sldId id="892" r:id="rId37"/>
    <p:sldId id="893" r:id="rId38"/>
    <p:sldId id="894" r:id="rId39"/>
    <p:sldId id="903" r:id="rId40"/>
    <p:sldId id="904" r:id="rId41"/>
    <p:sldId id="895" r:id="rId42"/>
    <p:sldId id="896" r:id="rId43"/>
    <p:sldId id="897" r:id="rId44"/>
    <p:sldId id="909" r:id="rId45"/>
    <p:sldId id="906" r:id="rId46"/>
    <p:sldId id="907" r:id="rId47"/>
    <p:sldId id="819" r:id="rId48"/>
    <p:sldId id="820" r:id="rId49"/>
    <p:sldId id="821" r:id="rId50"/>
    <p:sldId id="822" r:id="rId51"/>
    <p:sldId id="823" r:id="rId52"/>
    <p:sldId id="824" r:id="rId53"/>
    <p:sldId id="825" r:id="rId54"/>
    <p:sldId id="826" r:id="rId55"/>
    <p:sldId id="827" r:id="rId56"/>
    <p:sldId id="828" r:id="rId57"/>
    <p:sldId id="829" r:id="rId58"/>
    <p:sldId id="830" r:id="rId59"/>
    <p:sldId id="831" r:id="rId60"/>
    <p:sldId id="832" r:id="rId61"/>
    <p:sldId id="833" r:id="rId62"/>
    <p:sldId id="835" r:id="rId63"/>
    <p:sldId id="836" r:id="rId64"/>
    <p:sldId id="839" r:id="rId65"/>
    <p:sldId id="841" r:id="rId66"/>
    <p:sldId id="842" r:id="rId67"/>
    <p:sldId id="843" r:id="rId68"/>
    <p:sldId id="847" r:id="rId69"/>
    <p:sldId id="848" r:id="rId70"/>
    <p:sldId id="849" r:id="rId71"/>
    <p:sldId id="908" r:id="rId72"/>
  </p:sldIdLst>
  <p:sldSz cx="12192000" cy="6858000"/>
  <p:notesSz cx="7315200" cy="9601200"/>
  <p:kinsoku lang="ja-JP" invalStChars="、。，．・：；？！゛゜ヽヾゝゞ々ー’”）〕］｝〉》」』】°‰′″℃￠％ぁぃぅぇぉっゃゅょゎァィゥェォッャュョヮヵヶ!%),.:;?]}｡｣､･ｧｨｩｪｫｬｭｮｯｰﾞﾟ" invalEndChars="‘“（〔［｛〈《「『【￥＄$([\{｢￡"/>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browse/>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3D1B5C"/>
    <a:srgbClr val="33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151"/>
    <p:restoredTop sz="85627" autoAdjust="0"/>
  </p:normalViewPr>
  <p:slideViewPr>
    <p:cSldViewPr>
      <p:cViewPr varScale="1">
        <p:scale>
          <a:sx n="75" d="100"/>
          <a:sy n="75" d="100"/>
        </p:scale>
        <p:origin x="600" y="53"/>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6" Type="http://schemas.openxmlformats.org/officeDocument/2006/relationships/tableStyles" Target="tableStyles.xml"/><Relationship Id="rId75" Type="http://schemas.openxmlformats.org/officeDocument/2006/relationships/viewProps" Target="viewProps.xml"/><Relationship Id="rId74" Type="http://schemas.openxmlformats.org/officeDocument/2006/relationships/presProps" Target="presProps.xml"/><Relationship Id="rId73" Type="http://schemas.openxmlformats.org/officeDocument/2006/relationships/handoutMaster" Target="handoutMasters/handoutMaster1.xml"/><Relationship Id="rId72" Type="http://schemas.openxmlformats.org/officeDocument/2006/relationships/slide" Target="slides/slide69.xml"/><Relationship Id="rId71" Type="http://schemas.openxmlformats.org/officeDocument/2006/relationships/slide" Target="slides/slide68.xml"/><Relationship Id="rId70" Type="http://schemas.openxmlformats.org/officeDocument/2006/relationships/slide" Target="slides/slide67.xml"/><Relationship Id="rId7" Type="http://schemas.openxmlformats.org/officeDocument/2006/relationships/slide" Target="slides/slide4.xml"/><Relationship Id="rId69" Type="http://schemas.openxmlformats.org/officeDocument/2006/relationships/slide" Target="slides/slide66.xml"/><Relationship Id="rId68" Type="http://schemas.openxmlformats.org/officeDocument/2006/relationships/slide" Target="slides/slide65.xml"/><Relationship Id="rId67" Type="http://schemas.openxmlformats.org/officeDocument/2006/relationships/slide" Target="slides/slide64.xml"/><Relationship Id="rId66" Type="http://schemas.openxmlformats.org/officeDocument/2006/relationships/slide" Target="slides/slide63.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3.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wmf"/><Relationship Id="rId1" Type="http://schemas.openxmlformats.org/officeDocument/2006/relationships/image" Target="../media/image1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274" name="Rectangle 2"/>
          <p:cNvSpPr>
            <a:spLocks noChangeArrowheads="1"/>
          </p:cNvSpPr>
          <p:nvPr/>
        </p:nvSpPr>
        <p:spPr bwMode="auto">
          <a:xfrm>
            <a:off x="6811768" y="9183544"/>
            <a:ext cx="428820" cy="325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5655" tIns="46988" rIns="95655" bIns="46988" anchor="ctr">
            <a:spAutoFit/>
          </a:bodyPr>
          <a:lstStyle/>
          <a:p>
            <a:pPr algn="r" defTabSz="967105"/>
            <a:fld id="{E9513696-CA43-4325-9F5E-B91E9C58B1AB}" type="slidenum">
              <a:rPr lang="en-US" sz="1500">
                <a:latin typeface="Arial" panose="020B0604020202020204" pitchFamily="34" charset="0"/>
              </a:rPr>
            </a:fld>
            <a:endParaRPr lang="en-US" sz="1500" dirty="0">
              <a:latin typeface="Arial" panose="020B0604020202020204"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74725" y="4560888"/>
            <a:ext cx="5365750" cy="4319587"/>
          </a:xfrm>
          <a:prstGeom prst="rect">
            <a:avLst/>
          </a:prstGeom>
          <a:noFill/>
          <a:ln w="12700">
            <a:noFill/>
            <a:miter lim="800000"/>
          </a:ln>
          <a:effectLst/>
        </p:spPr>
        <p:txBody>
          <a:bodyPr vert="horz" wrap="square" lIns="95655" tIns="46988" rIns="95655" bIns="46988" numCol="1" anchor="t" anchorCtr="0" compatLnSpc="1"/>
          <a:lstStyle/>
          <a:p>
            <a:pPr lvl="0"/>
            <a:r>
              <a:rPr lang="en-US" noProof="0" dirty="0"/>
              <a:t>Click to edit Master notes styles</a:t>
            </a:r>
            <a:endParaRPr lang="en-US" noProof="0" dirty="0"/>
          </a:p>
          <a:p>
            <a:pPr lvl="1"/>
            <a:r>
              <a:rPr lang="en-US" noProof="0" dirty="0"/>
              <a:t>Second Level</a:t>
            </a:r>
            <a:endParaRPr lang="en-US" noProof="0" dirty="0"/>
          </a:p>
          <a:p>
            <a:pPr lvl="2"/>
            <a:r>
              <a:rPr lang="en-US" noProof="0" dirty="0"/>
              <a:t>Third Level</a:t>
            </a:r>
            <a:endParaRPr lang="en-US" noProof="0" dirty="0"/>
          </a:p>
          <a:p>
            <a:pPr lvl="3"/>
            <a:r>
              <a:rPr lang="en-US" noProof="0" dirty="0"/>
              <a:t>Fourth Level</a:t>
            </a:r>
            <a:endParaRPr lang="en-US" noProof="0" dirty="0"/>
          </a:p>
          <a:p>
            <a:pPr lvl="4"/>
            <a:r>
              <a:rPr lang="en-US" noProof="0" dirty="0"/>
              <a:t>Fifth Level</a:t>
            </a:r>
            <a:endParaRPr lang="en-US" noProof="0" dirty="0"/>
          </a:p>
        </p:txBody>
      </p:sp>
      <p:sp>
        <p:nvSpPr>
          <p:cNvPr id="28675" name="Rectangle 3"/>
          <p:cNvSpPr>
            <a:spLocks noGrp="1" noRot="1" noChangeAspect="1" noChangeArrowheads="1" noTextEdit="1"/>
          </p:cNvSpPr>
          <p:nvPr>
            <p:ph type="sldImg" idx="2"/>
          </p:nvPr>
        </p:nvSpPr>
        <p:spPr bwMode="auto">
          <a:xfrm>
            <a:off x="469900" y="727075"/>
            <a:ext cx="6375400" cy="3586163"/>
          </a:xfrm>
          <a:prstGeom prst="rect">
            <a:avLst/>
          </a:prstGeom>
          <a:noFill/>
          <a:ln w="12700">
            <a:solidFill>
              <a:schemeClr val="tx1"/>
            </a:solidFill>
            <a:miter lim="800000"/>
          </a:ln>
          <a:extLst>
            <a:ext uri="{909E8E84-426E-40DD-AFC4-6F175D3DCCD1}">
              <a14:hiddenFill xmlns:a14="http://schemas.microsoft.com/office/drawing/2010/main">
                <a:solidFill>
                  <a:srgbClr val="FFFFFF"/>
                </a:solidFill>
              </a14:hiddenFill>
            </a:ext>
          </a:extLst>
        </p:spPr>
      </p:sp>
      <p:sp>
        <p:nvSpPr>
          <p:cNvPr id="28676" name="Rectangle 4"/>
          <p:cNvSpPr>
            <a:spLocks noChangeArrowheads="1"/>
          </p:cNvSpPr>
          <p:nvPr/>
        </p:nvSpPr>
        <p:spPr bwMode="auto">
          <a:xfrm>
            <a:off x="6811768" y="9183544"/>
            <a:ext cx="428820" cy="325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5655" tIns="46988" rIns="95655" bIns="46988" anchor="ctr">
            <a:spAutoFit/>
          </a:bodyPr>
          <a:lstStyle/>
          <a:p>
            <a:pPr algn="r" defTabSz="967105"/>
            <a:fld id="{23E09036-710B-405F-A140-37A15B45B9E7}" type="slidenum">
              <a:rPr lang="en-US" sz="1500" b="0" i="0">
                <a:latin typeface="Arial" panose="020B0604020202020204" pitchFamily="34" charset="0"/>
              </a:rPr>
            </a:fld>
            <a:endParaRPr lang="en-US" sz="1500" b="0" i="0" dirty="0">
              <a:latin typeface="Arial" panose="020B0604020202020204" pitchFamily="34" charset="0"/>
            </a:endParaRP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b="0" i="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b="0" i="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b="0" i="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b="0" i="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b="0" i="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4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_rels/notesSlide4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7.xml"/></Relationships>
</file>

<file path=ppt/notesSlides/_rels/notesSlide4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8.xml"/></Relationships>
</file>

<file path=ppt/notesSlides/_rels/notesSlide4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9.xml"/></Relationships>
</file>

<file path=ppt/notesSlides/_rels/notesSlide4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0.xml"/></Relationships>
</file>

<file path=ppt/notesSlides/_rels/notesSlide4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1.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5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2.xml"/></Relationships>
</file>

<file path=ppt/notesSlides/_rels/notesSlide5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3.xml"/></Relationships>
</file>

<file path=ppt/notesSlides/_rels/notesSlide5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4.xml"/></Relationships>
</file>

<file path=ppt/notesSlides/_rels/notesSlide5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5.xml"/></Relationships>
</file>

<file path=ppt/notesSlides/_rels/notesSlide5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6.xml"/></Relationships>
</file>

<file path=ppt/notesSlides/_rels/notesSlide5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7.xml"/></Relationships>
</file>

<file path=ppt/notesSlides/_rels/notesSlide5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8.xml"/></Relationships>
</file>

<file path=ppt/notesSlides/_rels/notesSlide5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0.xml"/></Relationships>
</file>

<file path=ppt/notesSlides/_rels/notesSlide5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1.xml"/></Relationships>
</file>

<file path=ppt/notesSlides/_rels/notesSlide5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2.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6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4.xml"/></Relationships>
</file>

<file path=ppt/notesSlides/_rels/notesSlide6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5.xml"/></Relationships>
</file>

<file path=ppt/notesSlides/_rels/notesSlide6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7.xml"/></Relationships>
</file>

<file path=ppt/notesSlides/_rels/notesSlide6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9.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p:sp>
      <p:sp>
        <p:nvSpPr>
          <p:cNvPr id="4301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AU"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n-AU" altLang="en-US" dirty="0">
              <a:ea typeface="MS PGothic" panose="020B0600070205080204" pitchFamily="34" charset="-128"/>
            </a:endParaRPr>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MS PGothic" panose="020B0600070205080204" pitchFamily="34" charset="-128"/>
              </a:defRPr>
            </a:lvl1pPr>
            <a:lvl2pPr marL="766445" indent="-293370" eaLnBrk="0" hangingPunct="0">
              <a:spcBef>
                <a:spcPct val="30000"/>
              </a:spcBef>
              <a:defRPr sz="1200">
                <a:solidFill>
                  <a:schemeClr val="tx1"/>
                </a:solidFill>
                <a:latin typeface="Calibri" panose="020F0502020204030204" pitchFamily="34" charset="0"/>
                <a:ea typeface="MS PGothic" panose="020B0600070205080204" pitchFamily="34" charset="-128"/>
              </a:defRPr>
            </a:lvl2pPr>
            <a:lvl3pPr marL="1182370" indent="-234950" eaLnBrk="0" hangingPunct="0">
              <a:spcBef>
                <a:spcPct val="30000"/>
              </a:spcBef>
              <a:defRPr sz="1200">
                <a:solidFill>
                  <a:schemeClr val="tx1"/>
                </a:solidFill>
                <a:latin typeface="Calibri" panose="020F0502020204030204" pitchFamily="34" charset="0"/>
                <a:ea typeface="ヒラギノ角ゴ Pro W3" charset="-128"/>
              </a:defRPr>
            </a:lvl3pPr>
            <a:lvl4pPr marL="1655445" indent="-234950" eaLnBrk="0" hangingPunct="0">
              <a:spcBef>
                <a:spcPct val="30000"/>
              </a:spcBef>
              <a:defRPr sz="1200">
                <a:solidFill>
                  <a:schemeClr val="tx1"/>
                </a:solidFill>
                <a:latin typeface="Calibri" panose="020F0502020204030204" pitchFamily="34" charset="0"/>
                <a:ea typeface="ヒラギノ角ゴ Pro W3" charset="-128"/>
              </a:defRPr>
            </a:lvl4pPr>
            <a:lvl5pPr marL="2130425" indent="-234950" eaLnBrk="0" hangingPunct="0">
              <a:spcBef>
                <a:spcPct val="30000"/>
              </a:spcBef>
              <a:defRPr sz="1200">
                <a:solidFill>
                  <a:schemeClr val="tx1"/>
                </a:solidFill>
                <a:latin typeface="Calibri" panose="020F0502020204030204" pitchFamily="34" charset="0"/>
                <a:ea typeface="ヒラギノ角ゴ Pro W3" charset="-128"/>
              </a:defRPr>
            </a:lvl5pPr>
            <a:lvl6pPr marL="2587625" indent="-234950" eaLnBrk="0" fontAlgn="base" hangingPunct="0">
              <a:spcBef>
                <a:spcPct val="30000"/>
              </a:spcBef>
              <a:spcAft>
                <a:spcPct val="0"/>
              </a:spcAft>
              <a:defRPr sz="1200">
                <a:solidFill>
                  <a:schemeClr val="tx1"/>
                </a:solidFill>
                <a:latin typeface="Calibri" panose="020F0502020204030204" pitchFamily="34" charset="0"/>
                <a:ea typeface="ヒラギノ角ゴ Pro W3" charset="-128"/>
              </a:defRPr>
            </a:lvl6pPr>
            <a:lvl7pPr marL="3044825" indent="-234950" eaLnBrk="0" fontAlgn="base" hangingPunct="0">
              <a:spcBef>
                <a:spcPct val="30000"/>
              </a:spcBef>
              <a:spcAft>
                <a:spcPct val="0"/>
              </a:spcAft>
              <a:defRPr sz="1200">
                <a:solidFill>
                  <a:schemeClr val="tx1"/>
                </a:solidFill>
                <a:latin typeface="Calibri" panose="020F0502020204030204" pitchFamily="34" charset="0"/>
                <a:ea typeface="ヒラギノ角ゴ Pro W3" charset="-128"/>
              </a:defRPr>
            </a:lvl7pPr>
            <a:lvl8pPr marL="3502025" indent="-234950" eaLnBrk="0" fontAlgn="base" hangingPunct="0">
              <a:spcBef>
                <a:spcPct val="30000"/>
              </a:spcBef>
              <a:spcAft>
                <a:spcPct val="0"/>
              </a:spcAft>
              <a:defRPr sz="1200">
                <a:solidFill>
                  <a:schemeClr val="tx1"/>
                </a:solidFill>
                <a:latin typeface="Calibri" panose="020F0502020204030204" pitchFamily="34" charset="0"/>
                <a:ea typeface="ヒラギノ角ゴ Pro W3" charset="-128"/>
              </a:defRPr>
            </a:lvl8pPr>
            <a:lvl9pPr marL="3958590" indent="-234950" eaLnBrk="0" fontAlgn="base" hangingPunct="0">
              <a:spcBef>
                <a:spcPct val="30000"/>
              </a:spcBef>
              <a:spcAft>
                <a:spcPct val="0"/>
              </a:spcAft>
              <a:defRPr sz="1200">
                <a:solidFill>
                  <a:schemeClr val="tx1"/>
                </a:solidFill>
                <a:latin typeface="Calibri" panose="020F0502020204030204" pitchFamily="34" charset="0"/>
                <a:ea typeface="ヒラギノ角ゴ Pro W3" charset="-128"/>
              </a:defRPr>
            </a:lvl9pPr>
          </a:lstStyle>
          <a:p>
            <a:pPr eaLnBrk="1" hangingPunct="1">
              <a:spcBef>
                <a:spcPct val="0"/>
              </a:spcBef>
            </a:pPr>
            <a:fld id="{B6007455-AB78-43B6-8F19-A091035F92DA}" type="slidenum">
              <a:rPr lang="en-AU" altLang="en-US"/>
            </a:fld>
            <a:endParaRPr lang="en-AU"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1500">
                <a:solidFill>
                  <a:schemeClr val="tx1"/>
                </a:solidFill>
                <a:latin typeface="Arial" panose="020B0604020202020204" pitchFamily="34" charset="0"/>
                <a:ea typeface="MS PGothic" panose="020B0600070205080204" pitchFamily="34" charset="-128"/>
              </a:defRPr>
            </a:lvl1pPr>
            <a:lvl2pPr marL="789305" indent="-303530" defTabSz="990600" eaLnBrk="0" hangingPunct="0">
              <a:defRPr sz="1500">
                <a:solidFill>
                  <a:schemeClr val="tx1"/>
                </a:solidFill>
                <a:latin typeface="Arial" panose="020B0604020202020204" pitchFamily="34" charset="0"/>
                <a:ea typeface="MS PGothic" panose="020B0600070205080204" pitchFamily="34" charset="-128"/>
              </a:defRPr>
            </a:lvl2pPr>
            <a:lvl3pPr marL="1214755" indent="-243205" defTabSz="990600" eaLnBrk="0" hangingPunct="0">
              <a:defRPr sz="1500">
                <a:solidFill>
                  <a:schemeClr val="tx1"/>
                </a:solidFill>
                <a:latin typeface="Arial" panose="020B0604020202020204" pitchFamily="34" charset="0"/>
                <a:ea typeface="MS PGothic" panose="020B0600070205080204" pitchFamily="34" charset="-128"/>
              </a:defRPr>
            </a:lvl3pPr>
            <a:lvl4pPr marL="1700530" indent="-243205" defTabSz="990600" eaLnBrk="0" hangingPunct="0">
              <a:defRPr sz="1500">
                <a:solidFill>
                  <a:schemeClr val="tx1"/>
                </a:solidFill>
                <a:latin typeface="Arial" panose="020B0604020202020204" pitchFamily="34" charset="0"/>
                <a:ea typeface="MS PGothic" panose="020B0600070205080204" pitchFamily="34" charset="-128"/>
              </a:defRPr>
            </a:lvl4pPr>
            <a:lvl5pPr marL="2186940" indent="-243205" defTabSz="990600" eaLnBrk="0" hangingPunct="0">
              <a:defRPr sz="1500">
                <a:solidFill>
                  <a:schemeClr val="tx1"/>
                </a:solidFill>
                <a:latin typeface="Arial" panose="020B0604020202020204" pitchFamily="34" charset="0"/>
                <a:ea typeface="MS PGothic" panose="020B0600070205080204" pitchFamily="34" charset="-128"/>
              </a:defRPr>
            </a:lvl5pPr>
            <a:lvl6pPr marL="2672715" indent="-243205" defTabSz="990600" eaLnBrk="0" fontAlgn="base" hangingPunct="0">
              <a:spcBef>
                <a:spcPct val="0"/>
              </a:spcBef>
              <a:spcAft>
                <a:spcPct val="0"/>
              </a:spcAft>
              <a:defRPr sz="1500">
                <a:solidFill>
                  <a:schemeClr val="tx1"/>
                </a:solidFill>
                <a:latin typeface="Arial" panose="020B0604020202020204" pitchFamily="34" charset="0"/>
                <a:ea typeface="MS PGothic" panose="020B0600070205080204" pitchFamily="34" charset="-128"/>
              </a:defRPr>
            </a:lvl6pPr>
            <a:lvl7pPr marL="3158490" indent="-243205" defTabSz="990600" eaLnBrk="0" fontAlgn="base" hangingPunct="0">
              <a:spcBef>
                <a:spcPct val="0"/>
              </a:spcBef>
              <a:spcAft>
                <a:spcPct val="0"/>
              </a:spcAft>
              <a:defRPr sz="1500">
                <a:solidFill>
                  <a:schemeClr val="tx1"/>
                </a:solidFill>
                <a:latin typeface="Arial" panose="020B0604020202020204" pitchFamily="34" charset="0"/>
                <a:ea typeface="MS PGothic" panose="020B0600070205080204" pitchFamily="34" charset="-128"/>
              </a:defRPr>
            </a:lvl7pPr>
            <a:lvl8pPr marL="3644265" indent="-243205" defTabSz="990600" eaLnBrk="0" fontAlgn="base" hangingPunct="0">
              <a:spcBef>
                <a:spcPct val="0"/>
              </a:spcBef>
              <a:spcAft>
                <a:spcPct val="0"/>
              </a:spcAft>
              <a:defRPr sz="1500">
                <a:solidFill>
                  <a:schemeClr val="tx1"/>
                </a:solidFill>
                <a:latin typeface="Arial" panose="020B0604020202020204" pitchFamily="34" charset="0"/>
                <a:ea typeface="MS PGothic" panose="020B0600070205080204" pitchFamily="34" charset="-128"/>
              </a:defRPr>
            </a:lvl8pPr>
            <a:lvl9pPr marL="4130040" indent="-243205" defTabSz="990600" eaLnBrk="0" fontAlgn="base" hangingPunct="0">
              <a:spcBef>
                <a:spcPct val="0"/>
              </a:spcBef>
              <a:spcAft>
                <a:spcPct val="0"/>
              </a:spcAft>
              <a:defRPr sz="1500">
                <a:solidFill>
                  <a:schemeClr val="tx1"/>
                </a:solidFill>
                <a:latin typeface="Arial" panose="020B0604020202020204" pitchFamily="34" charset="0"/>
                <a:ea typeface="MS PGothic" panose="020B0600070205080204" pitchFamily="34" charset="-128"/>
              </a:defRPr>
            </a:lvl9pPr>
          </a:lstStyle>
          <a:p>
            <a:pPr eaLnBrk="1" hangingPunct="1"/>
            <a:fld id="{C3212614-A016-4580-9F88-B520FB5AA1A3}" type="slidenum">
              <a:rPr lang="en-US" altLang="en-US" sz="1300"/>
            </a:fld>
            <a:endParaRPr lang="en-US" altLang="en-US" sz="1300"/>
          </a:p>
        </p:txBody>
      </p:sp>
      <p:sp>
        <p:nvSpPr>
          <p:cNvPr id="60419" name="Rectangle 2"/>
          <p:cNvSpPr>
            <a:spLocks noGrp="1" noRot="1" noChangeAspect="1" noChangeArrowheads="1" noTextEdit="1"/>
          </p:cNvSpPr>
          <p:nvPr>
            <p:ph type="sldImg"/>
          </p:nvPr>
        </p:nvSpPr>
        <p:spPr/>
      </p:sp>
      <p:sp>
        <p:nvSpPr>
          <p:cNvPr id="6042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AU" altLang="en-US">
              <a:ea typeface="MS PGothic" panose="020B0600070205080204"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1500">
                <a:solidFill>
                  <a:schemeClr val="tx1"/>
                </a:solidFill>
                <a:latin typeface="Arial" panose="020B0604020202020204" pitchFamily="34" charset="0"/>
                <a:ea typeface="MS PGothic" panose="020B0600070205080204" pitchFamily="34" charset="-128"/>
              </a:defRPr>
            </a:lvl1pPr>
            <a:lvl2pPr marL="789305" indent="-303530" defTabSz="990600" eaLnBrk="0" hangingPunct="0">
              <a:defRPr sz="1500">
                <a:solidFill>
                  <a:schemeClr val="tx1"/>
                </a:solidFill>
                <a:latin typeface="Arial" panose="020B0604020202020204" pitchFamily="34" charset="0"/>
                <a:ea typeface="MS PGothic" panose="020B0600070205080204" pitchFamily="34" charset="-128"/>
              </a:defRPr>
            </a:lvl2pPr>
            <a:lvl3pPr marL="1214755" indent="-243205" defTabSz="990600" eaLnBrk="0" hangingPunct="0">
              <a:defRPr sz="1500">
                <a:solidFill>
                  <a:schemeClr val="tx1"/>
                </a:solidFill>
                <a:latin typeface="Arial" panose="020B0604020202020204" pitchFamily="34" charset="0"/>
                <a:ea typeface="MS PGothic" panose="020B0600070205080204" pitchFamily="34" charset="-128"/>
              </a:defRPr>
            </a:lvl3pPr>
            <a:lvl4pPr marL="1700530" indent="-243205" defTabSz="990600" eaLnBrk="0" hangingPunct="0">
              <a:defRPr sz="1500">
                <a:solidFill>
                  <a:schemeClr val="tx1"/>
                </a:solidFill>
                <a:latin typeface="Arial" panose="020B0604020202020204" pitchFamily="34" charset="0"/>
                <a:ea typeface="MS PGothic" panose="020B0600070205080204" pitchFamily="34" charset="-128"/>
              </a:defRPr>
            </a:lvl4pPr>
            <a:lvl5pPr marL="2186940" indent="-243205" defTabSz="990600" eaLnBrk="0" hangingPunct="0">
              <a:defRPr sz="1500">
                <a:solidFill>
                  <a:schemeClr val="tx1"/>
                </a:solidFill>
                <a:latin typeface="Arial" panose="020B0604020202020204" pitchFamily="34" charset="0"/>
                <a:ea typeface="MS PGothic" panose="020B0600070205080204" pitchFamily="34" charset="-128"/>
              </a:defRPr>
            </a:lvl5pPr>
            <a:lvl6pPr marL="2672715" indent="-243205" defTabSz="990600" eaLnBrk="0" fontAlgn="base" hangingPunct="0">
              <a:spcBef>
                <a:spcPct val="0"/>
              </a:spcBef>
              <a:spcAft>
                <a:spcPct val="0"/>
              </a:spcAft>
              <a:defRPr sz="1500">
                <a:solidFill>
                  <a:schemeClr val="tx1"/>
                </a:solidFill>
                <a:latin typeface="Arial" panose="020B0604020202020204" pitchFamily="34" charset="0"/>
                <a:ea typeface="MS PGothic" panose="020B0600070205080204" pitchFamily="34" charset="-128"/>
              </a:defRPr>
            </a:lvl6pPr>
            <a:lvl7pPr marL="3158490" indent="-243205" defTabSz="990600" eaLnBrk="0" fontAlgn="base" hangingPunct="0">
              <a:spcBef>
                <a:spcPct val="0"/>
              </a:spcBef>
              <a:spcAft>
                <a:spcPct val="0"/>
              </a:spcAft>
              <a:defRPr sz="1500">
                <a:solidFill>
                  <a:schemeClr val="tx1"/>
                </a:solidFill>
                <a:latin typeface="Arial" panose="020B0604020202020204" pitchFamily="34" charset="0"/>
                <a:ea typeface="MS PGothic" panose="020B0600070205080204" pitchFamily="34" charset="-128"/>
              </a:defRPr>
            </a:lvl7pPr>
            <a:lvl8pPr marL="3644265" indent="-243205" defTabSz="990600" eaLnBrk="0" fontAlgn="base" hangingPunct="0">
              <a:spcBef>
                <a:spcPct val="0"/>
              </a:spcBef>
              <a:spcAft>
                <a:spcPct val="0"/>
              </a:spcAft>
              <a:defRPr sz="1500">
                <a:solidFill>
                  <a:schemeClr val="tx1"/>
                </a:solidFill>
                <a:latin typeface="Arial" panose="020B0604020202020204" pitchFamily="34" charset="0"/>
                <a:ea typeface="MS PGothic" panose="020B0600070205080204" pitchFamily="34" charset="-128"/>
              </a:defRPr>
            </a:lvl8pPr>
            <a:lvl9pPr marL="4130040" indent="-243205" defTabSz="990600" eaLnBrk="0" fontAlgn="base" hangingPunct="0">
              <a:spcBef>
                <a:spcPct val="0"/>
              </a:spcBef>
              <a:spcAft>
                <a:spcPct val="0"/>
              </a:spcAft>
              <a:defRPr sz="1500">
                <a:solidFill>
                  <a:schemeClr val="tx1"/>
                </a:solidFill>
                <a:latin typeface="Arial" panose="020B0604020202020204" pitchFamily="34" charset="0"/>
                <a:ea typeface="MS PGothic" panose="020B0600070205080204" pitchFamily="34" charset="-128"/>
              </a:defRPr>
            </a:lvl9pPr>
          </a:lstStyle>
          <a:p>
            <a:pPr eaLnBrk="1" hangingPunct="1"/>
            <a:fld id="{1B656B26-3A8E-4B93-9E67-D8ADA6E1F07E}" type="slidenum">
              <a:rPr lang="en-US" altLang="en-US" sz="1300"/>
            </a:fld>
            <a:endParaRPr lang="en-US" altLang="en-US" sz="1300"/>
          </a:p>
        </p:txBody>
      </p:sp>
      <p:sp>
        <p:nvSpPr>
          <p:cNvPr id="59395" name="Rectangle 2"/>
          <p:cNvSpPr>
            <a:spLocks noGrp="1" noRot="1" noChangeAspect="1" noChangeArrowheads="1" noTextEdit="1"/>
          </p:cNvSpPr>
          <p:nvPr>
            <p:ph type="sldImg"/>
          </p:nvPr>
        </p:nvSpPr>
        <p:spPr/>
      </p:sp>
      <p:sp>
        <p:nvSpPr>
          <p:cNvPr id="5939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AU" altLang="en-US">
              <a:ea typeface="MS PGothic" panose="020B0600070205080204"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1500">
                <a:solidFill>
                  <a:schemeClr val="tx1"/>
                </a:solidFill>
                <a:latin typeface="Arial" panose="020B0604020202020204" pitchFamily="34" charset="0"/>
                <a:ea typeface="MS PGothic" panose="020B0600070205080204" pitchFamily="34" charset="-128"/>
              </a:defRPr>
            </a:lvl1pPr>
            <a:lvl2pPr marL="789305" indent="-303530" defTabSz="990600" eaLnBrk="0" hangingPunct="0">
              <a:defRPr sz="1500">
                <a:solidFill>
                  <a:schemeClr val="tx1"/>
                </a:solidFill>
                <a:latin typeface="Arial" panose="020B0604020202020204" pitchFamily="34" charset="0"/>
                <a:ea typeface="MS PGothic" panose="020B0600070205080204" pitchFamily="34" charset="-128"/>
              </a:defRPr>
            </a:lvl2pPr>
            <a:lvl3pPr marL="1214755" indent="-243205" defTabSz="990600" eaLnBrk="0" hangingPunct="0">
              <a:defRPr sz="1500">
                <a:solidFill>
                  <a:schemeClr val="tx1"/>
                </a:solidFill>
                <a:latin typeface="Arial" panose="020B0604020202020204" pitchFamily="34" charset="0"/>
                <a:ea typeface="MS PGothic" panose="020B0600070205080204" pitchFamily="34" charset="-128"/>
              </a:defRPr>
            </a:lvl3pPr>
            <a:lvl4pPr marL="1700530" indent="-243205" defTabSz="990600" eaLnBrk="0" hangingPunct="0">
              <a:defRPr sz="1500">
                <a:solidFill>
                  <a:schemeClr val="tx1"/>
                </a:solidFill>
                <a:latin typeface="Arial" panose="020B0604020202020204" pitchFamily="34" charset="0"/>
                <a:ea typeface="MS PGothic" panose="020B0600070205080204" pitchFamily="34" charset="-128"/>
              </a:defRPr>
            </a:lvl4pPr>
            <a:lvl5pPr marL="2186940" indent="-243205" defTabSz="990600" eaLnBrk="0" hangingPunct="0">
              <a:defRPr sz="1500">
                <a:solidFill>
                  <a:schemeClr val="tx1"/>
                </a:solidFill>
                <a:latin typeface="Arial" panose="020B0604020202020204" pitchFamily="34" charset="0"/>
                <a:ea typeface="MS PGothic" panose="020B0600070205080204" pitchFamily="34" charset="-128"/>
              </a:defRPr>
            </a:lvl5pPr>
            <a:lvl6pPr marL="2672715" indent="-243205" defTabSz="990600" eaLnBrk="0" fontAlgn="base" hangingPunct="0">
              <a:spcBef>
                <a:spcPct val="0"/>
              </a:spcBef>
              <a:spcAft>
                <a:spcPct val="0"/>
              </a:spcAft>
              <a:defRPr sz="1500">
                <a:solidFill>
                  <a:schemeClr val="tx1"/>
                </a:solidFill>
                <a:latin typeface="Arial" panose="020B0604020202020204" pitchFamily="34" charset="0"/>
                <a:ea typeface="MS PGothic" panose="020B0600070205080204" pitchFamily="34" charset="-128"/>
              </a:defRPr>
            </a:lvl6pPr>
            <a:lvl7pPr marL="3158490" indent="-243205" defTabSz="990600" eaLnBrk="0" fontAlgn="base" hangingPunct="0">
              <a:spcBef>
                <a:spcPct val="0"/>
              </a:spcBef>
              <a:spcAft>
                <a:spcPct val="0"/>
              </a:spcAft>
              <a:defRPr sz="1500">
                <a:solidFill>
                  <a:schemeClr val="tx1"/>
                </a:solidFill>
                <a:latin typeface="Arial" panose="020B0604020202020204" pitchFamily="34" charset="0"/>
                <a:ea typeface="MS PGothic" panose="020B0600070205080204" pitchFamily="34" charset="-128"/>
              </a:defRPr>
            </a:lvl7pPr>
            <a:lvl8pPr marL="3644265" indent="-243205" defTabSz="990600" eaLnBrk="0" fontAlgn="base" hangingPunct="0">
              <a:spcBef>
                <a:spcPct val="0"/>
              </a:spcBef>
              <a:spcAft>
                <a:spcPct val="0"/>
              </a:spcAft>
              <a:defRPr sz="1500">
                <a:solidFill>
                  <a:schemeClr val="tx1"/>
                </a:solidFill>
                <a:latin typeface="Arial" panose="020B0604020202020204" pitchFamily="34" charset="0"/>
                <a:ea typeface="MS PGothic" panose="020B0600070205080204" pitchFamily="34" charset="-128"/>
              </a:defRPr>
            </a:lvl8pPr>
            <a:lvl9pPr marL="4130040" indent="-243205" defTabSz="990600" eaLnBrk="0" fontAlgn="base" hangingPunct="0">
              <a:spcBef>
                <a:spcPct val="0"/>
              </a:spcBef>
              <a:spcAft>
                <a:spcPct val="0"/>
              </a:spcAft>
              <a:defRPr sz="1500">
                <a:solidFill>
                  <a:schemeClr val="tx1"/>
                </a:solidFill>
                <a:latin typeface="Arial" panose="020B0604020202020204" pitchFamily="34" charset="0"/>
                <a:ea typeface="MS PGothic" panose="020B0600070205080204" pitchFamily="34" charset="-128"/>
              </a:defRPr>
            </a:lvl9pPr>
          </a:lstStyle>
          <a:p>
            <a:pPr eaLnBrk="1" hangingPunct="1"/>
            <a:fld id="{899E3CEF-9AD4-4872-9CA6-3B1B530FA387}" type="slidenum">
              <a:rPr lang="en-US" altLang="en-US" sz="1300"/>
            </a:fld>
            <a:endParaRPr lang="en-US" altLang="en-US" sz="1300"/>
          </a:p>
        </p:txBody>
      </p:sp>
      <p:sp>
        <p:nvSpPr>
          <p:cNvPr id="63491" name="Rectangle 2"/>
          <p:cNvSpPr>
            <a:spLocks noGrp="1" noRot="1" noChangeAspect="1" noChangeArrowheads="1" noTextEdit="1"/>
          </p:cNvSpPr>
          <p:nvPr>
            <p:ph type="sldImg"/>
          </p:nvPr>
        </p:nvSpPr>
        <p:spPr/>
      </p:sp>
      <p:sp>
        <p:nvSpPr>
          <p:cNvPr id="6349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85775" lvl="1" indent="-485775"/>
            <a:endParaRPr lang="en-US" altLang="en-US" sz="2800" dirty="0">
              <a:ea typeface="MS PGothic" panose="020B0600070205080204" pitchFamily="34" charset="-128"/>
            </a:endParaRPr>
          </a:p>
          <a:p>
            <a:pPr eaLnBrk="1" hangingPunct="1"/>
            <a:endParaRPr lang="en-AU" altLang="en-US" dirty="0">
              <a:ea typeface="MS PGothic" panose="020B0600070205080204"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n-AU" altLang="en-US" dirty="0">
              <a:ea typeface="MS PGothic" panose="020B0600070205080204" pitchFamily="34" charset="-128"/>
            </a:endParaRPr>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MS PGothic" panose="020B0600070205080204" pitchFamily="34" charset="-128"/>
              </a:defRPr>
            </a:lvl1pPr>
            <a:lvl2pPr marL="766445" indent="-293370" eaLnBrk="0" hangingPunct="0">
              <a:spcBef>
                <a:spcPct val="30000"/>
              </a:spcBef>
              <a:defRPr sz="1200">
                <a:solidFill>
                  <a:schemeClr val="tx1"/>
                </a:solidFill>
                <a:latin typeface="Calibri" panose="020F0502020204030204" pitchFamily="34" charset="0"/>
                <a:ea typeface="MS PGothic" panose="020B0600070205080204" pitchFamily="34" charset="-128"/>
              </a:defRPr>
            </a:lvl2pPr>
            <a:lvl3pPr marL="1182370" indent="-234950" eaLnBrk="0" hangingPunct="0">
              <a:spcBef>
                <a:spcPct val="30000"/>
              </a:spcBef>
              <a:defRPr sz="1200">
                <a:solidFill>
                  <a:schemeClr val="tx1"/>
                </a:solidFill>
                <a:latin typeface="Calibri" panose="020F0502020204030204" pitchFamily="34" charset="0"/>
                <a:ea typeface="ヒラギノ角ゴ Pro W3" charset="-128"/>
              </a:defRPr>
            </a:lvl3pPr>
            <a:lvl4pPr marL="1655445" indent="-234950" eaLnBrk="0" hangingPunct="0">
              <a:spcBef>
                <a:spcPct val="30000"/>
              </a:spcBef>
              <a:defRPr sz="1200">
                <a:solidFill>
                  <a:schemeClr val="tx1"/>
                </a:solidFill>
                <a:latin typeface="Calibri" panose="020F0502020204030204" pitchFamily="34" charset="0"/>
                <a:ea typeface="ヒラギノ角ゴ Pro W3" charset="-128"/>
              </a:defRPr>
            </a:lvl4pPr>
            <a:lvl5pPr marL="2130425" indent="-234950" eaLnBrk="0" hangingPunct="0">
              <a:spcBef>
                <a:spcPct val="30000"/>
              </a:spcBef>
              <a:defRPr sz="1200">
                <a:solidFill>
                  <a:schemeClr val="tx1"/>
                </a:solidFill>
                <a:latin typeface="Calibri" panose="020F0502020204030204" pitchFamily="34" charset="0"/>
                <a:ea typeface="ヒラギノ角ゴ Pro W3" charset="-128"/>
              </a:defRPr>
            </a:lvl5pPr>
            <a:lvl6pPr marL="2587625" indent="-234950" eaLnBrk="0" fontAlgn="base" hangingPunct="0">
              <a:spcBef>
                <a:spcPct val="30000"/>
              </a:spcBef>
              <a:spcAft>
                <a:spcPct val="0"/>
              </a:spcAft>
              <a:defRPr sz="1200">
                <a:solidFill>
                  <a:schemeClr val="tx1"/>
                </a:solidFill>
                <a:latin typeface="Calibri" panose="020F0502020204030204" pitchFamily="34" charset="0"/>
                <a:ea typeface="ヒラギノ角ゴ Pro W3" charset="-128"/>
              </a:defRPr>
            </a:lvl6pPr>
            <a:lvl7pPr marL="3044825" indent="-234950" eaLnBrk="0" fontAlgn="base" hangingPunct="0">
              <a:spcBef>
                <a:spcPct val="30000"/>
              </a:spcBef>
              <a:spcAft>
                <a:spcPct val="0"/>
              </a:spcAft>
              <a:defRPr sz="1200">
                <a:solidFill>
                  <a:schemeClr val="tx1"/>
                </a:solidFill>
                <a:latin typeface="Calibri" panose="020F0502020204030204" pitchFamily="34" charset="0"/>
                <a:ea typeface="ヒラギノ角ゴ Pro W3" charset="-128"/>
              </a:defRPr>
            </a:lvl7pPr>
            <a:lvl8pPr marL="3502025" indent="-234950" eaLnBrk="0" fontAlgn="base" hangingPunct="0">
              <a:spcBef>
                <a:spcPct val="30000"/>
              </a:spcBef>
              <a:spcAft>
                <a:spcPct val="0"/>
              </a:spcAft>
              <a:defRPr sz="1200">
                <a:solidFill>
                  <a:schemeClr val="tx1"/>
                </a:solidFill>
                <a:latin typeface="Calibri" panose="020F0502020204030204" pitchFamily="34" charset="0"/>
                <a:ea typeface="ヒラギノ角ゴ Pro W3" charset="-128"/>
              </a:defRPr>
            </a:lvl8pPr>
            <a:lvl9pPr marL="3958590" indent="-234950" eaLnBrk="0" fontAlgn="base" hangingPunct="0">
              <a:spcBef>
                <a:spcPct val="30000"/>
              </a:spcBef>
              <a:spcAft>
                <a:spcPct val="0"/>
              </a:spcAft>
              <a:defRPr sz="1200">
                <a:solidFill>
                  <a:schemeClr val="tx1"/>
                </a:solidFill>
                <a:latin typeface="Calibri" panose="020F0502020204030204" pitchFamily="34" charset="0"/>
                <a:ea typeface="ヒラギノ角ゴ Pro W3" charset="-128"/>
              </a:defRPr>
            </a:lvl9pPr>
          </a:lstStyle>
          <a:p>
            <a:pPr eaLnBrk="1" hangingPunct="1">
              <a:spcBef>
                <a:spcPct val="0"/>
              </a:spcBef>
            </a:pPr>
            <a:fld id="{D1C02421-B357-40E2-BE22-3E08307F9292}" type="slidenum">
              <a:rPr lang="en-AU" altLang="en-US"/>
            </a:fld>
            <a:endParaRPr lang="en-AU"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n-AU" altLang="en-US">
              <a:ea typeface="MS PGothic" panose="020B0600070205080204" pitchFamily="34" charset="-128"/>
            </a:endParaRPr>
          </a:p>
        </p:txBody>
      </p:sp>
      <p:sp>
        <p:nvSpPr>
          <p:cNvPr id="71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MS PGothic" panose="020B0600070205080204" pitchFamily="34" charset="-128"/>
              </a:defRPr>
            </a:lvl1pPr>
            <a:lvl2pPr marL="766445" indent="-293370" eaLnBrk="0" hangingPunct="0">
              <a:spcBef>
                <a:spcPct val="30000"/>
              </a:spcBef>
              <a:defRPr sz="1200">
                <a:solidFill>
                  <a:schemeClr val="tx1"/>
                </a:solidFill>
                <a:latin typeface="Calibri" panose="020F0502020204030204" pitchFamily="34" charset="0"/>
                <a:ea typeface="MS PGothic" panose="020B0600070205080204" pitchFamily="34" charset="-128"/>
              </a:defRPr>
            </a:lvl2pPr>
            <a:lvl3pPr marL="1182370" indent="-234950" eaLnBrk="0" hangingPunct="0">
              <a:spcBef>
                <a:spcPct val="30000"/>
              </a:spcBef>
              <a:defRPr sz="1200">
                <a:solidFill>
                  <a:schemeClr val="tx1"/>
                </a:solidFill>
                <a:latin typeface="Calibri" panose="020F0502020204030204" pitchFamily="34" charset="0"/>
                <a:ea typeface="ヒラギノ角ゴ Pro W3" charset="-128"/>
              </a:defRPr>
            </a:lvl3pPr>
            <a:lvl4pPr marL="1655445" indent="-234950" eaLnBrk="0" hangingPunct="0">
              <a:spcBef>
                <a:spcPct val="30000"/>
              </a:spcBef>
              <a:defRPr sz="1200">
                <a:solidFill>
                  <a:schemeClr val="tx1"/>
                </a:solidFill>
                <a:latin typeface="Calibri" panose="020F0502020204030204" pitchFamily="34" charset="0"/>
                <a:ea typeface="ヒラギノ角ゴ Pro W3" charset="-128"/>
              </a:defRPr>
            </a:lvl4pPr>
            <a:lvl5pPr marL="2130425" indent="-234950" eaLnBrk="0" hangingPunct="0">
              <a:spcBef>
                <a:spcPct val="30000"/>
              </a:spcBef>
              <a:defRPr sz="1200">
                <a:solidFill>
                  <a:schemeClr val="tx1"/>
                </a:solidFill>
                <a:latin typeface="Calibri" panose="020F0502020204030204" pitchFamily="34" charset="0"/>
                <a:ea typeface="ヒラギノ角ゴ Pro W3" charset="-128"/>
              </a:defRPr>
            </a:lvl5pPr>
            <a:lvl6pPr marL="2587625" indent="-234950" eaLnBrk="0" fontAlgn="base" hangingPunct="0">
              <a:spcBef>
                <a:spcPct val="30000"/>
              </a:spcBef>
              <a:spcAft>
                <a:spcPct val="0"/>
              </a:spcAft>
              <a:defRPr sz="1200">
                <a:solidFill>
                  <a:schemeClr val="tx1"/>
                </a:solidFill>
                <a:latin typeface="Calibri" panose="020F0502020204030204" pitchFamily="34" charset="0"/>
                <a:ea typeface="ヒラギノ角ゴ Pro W3" charset="-128"/>
              </a:defRPr>
            </a:lvl6pPr>
            <a:lvl7pPr marL="3044825" indent="-234950" eaLnBrk="0" fontAlgn="base" hangingPunct="0">
              <a:spcBef>
                <a:spcPct val="30000"/>
              </a:spcBef>
              <a:spcAft>
                <a:spcPct val="0"/>
              </a:spcAft>
              <a:defRPr sz="1200">
                <a:solidFill>
                  <a:schemeClr val="tx1"/>
                </a:solidFill>
                <a:latin typeface="Calibri" panose="020F0502020204030204" pitchFamily="34" charset="0"/>
                <a:ea typeface="ヒラギノ角ゴ Pro W3" charset="-128"/>
              </a:defRPr>
            </a:lvl7pPr>
            <a:lvl8pPr marL="3502025" indent="-234950" eaLnBrk="0" fontAlgn="base" hangingPunct="0">
              <a:spcBef>
                <a:spcPct val="30000"/>
              </a:spcBef>
              <a:spcAft>
                <a:spcPct val="0"/>
              </a:spcAft>
              <a:defRPr sz="1200">
                <a:solidFill>
                  <a:schemeClr val="tx1"/>
                </a:solidFill>
                <a:latin typeface="Calibri" panose="020F0502020204030204" pitchFamily="34" charset="0"/>
                <a:ea typeface="ヒラギノ角ゴ Pro W3" charset="-128"/>
              </a:defRPr>
            </a:lvl8pPr>
            <a:lvl9pPr marL="3958590" indent="-234950" eaLnBrk="0" fontAlgn="base" hangingPunct="0">
              <a:spcBef>
                <a:spcPct val="30000"/>
              </a:spcBef>
              <a:spcAft>
                <a:spcPct val="0"/>
              </a:spcAft>
              <a:defRPr sz="1200">
                <a:solidFill>
                  <a:schemeClr val="tx1"/>
                </a:solidFill>
                <a:latin typeface="Calibri" panose="020F0502020204030204" pitchFamily="34" charset="0"/>
                <a:ea typeface="ヒラギノ角ゴ Pro W3" charset="-128"/>
              </a:defRPr>
            </a:lvl9pPr>
          </a:lstStyle>
          <a:p>
            <a:pPr eaLnBrk="1" hangingPunct="1">
              <a:spcBef>
                <a:spcPct val="0"/>
              </a:spcBef>
            </a:pPr>
            <a:fld id="{919FDCCE-6660-44D2-8AC4-9F295089C9AF}" type="slidenum">
              <a:rPr lang="en-AU" altLang="en-US"/>
            </a:fld>
            <a:endParaRPr lang="en-AU"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en-AU" altLang="en-US" dirty="0" smtClean="0">
                <a:ea typeface="MS PGothic" panose="020B0600070205080204" pitchFamily="34" charset="-128"/>
              </a:rPr>
              <a:t>Some bonds from Bloomberg = coupon and maturity shown</a:t>
            </a:r>
            <a:endParaRPr lang="en-AU" altLang="en-US" dirty="0">
              <a:ea typeface="MS PGothic" panose="020B0600070205080204" pitchFamily="34" charset="-128"/>
            </a:endParaRPr>
          </a:p>
        </p:txBody>
      </p:sp>
      <p:sp>
        <p:nvSpPr>
          <p:cNvPr id="71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MS PGothic" panose="020B0600070205080204" pitchFamily="34" charset="-128"/>
              </a:defRPr>
            </a:lvl1pPr>
            <a:lvl2pPr marL="766445" indent="-293370" eaLnBrk="0" hangingPunct="0">
              <a:spcBef>
                <a:spcPct val="30000"/>
              </a:spcBef>
              <a:defRPr sz="1200">
                <a:solidFill>
                  <a:schemeClr val="tx1"/>
                </a:solidFill>
                <a:latin typeface="Calibri" panose="020F0502020204030204" pitchFamily="34" charset="0"/>
                <a:ea typeface="MS PGothic" panose="020B0600070205080204" pitchFamily="34" charset="-128"/>
              </a:defRPr>
            </a:lvl2pPr>
            <a:lvl3pPr marL="1182370" indent="-234950" eaLnBrk="0" hangingPunct="0">
              <a:spcBef>
                <a:spcPct val="30000"/>
              </a:spcBef>
              <a:defRPr sz="1200">
                <a:solidFill>
                  <a:schemeClr val="tx1"/>
                </a:solidFill>
                <a:latin typeface="Calibri" panose="020F0502020204030204" pitchFamily="34" charset="0"/>
                <a:ea typeface="ヒラギノ角ゴ Pro W3" charset="-128"/>
              </a:defRPr>
            </a:lvl3pPr>
            <a:lvl4pPr marL="1655445" indent="-234950" eaLnBrk="0" hangingPunct="0">
              <a:spcBef>
                <a:spcPct val="30000"/>
              </a:spcBef>
              <a:defRPr sz="1200">
                <a:solidFill>
                  <a:schemeClr val="tx1"/>
                </a:solidFill>
                <a:latin typeface="Calibri" panose="020F0502020204030204" pitchFamily="34" charset="0"/>
                <a:ea typeface="ヒラギノ角ゴ Pro W3" charset="-128"/>
              </a:defRPr>
            </a:lvl4pPr>
            <a:lvl5pPr marL="2130425" indent="-234950" eaLnBrk="0" hangingPunct="0">
              <a:spcBef>
                <a:spcPct val="30000"/>
              </a:spcBef>
              <a:defRPr sz="1200">
                <a:solidFill>
                  <a:schemeClr val="tx1"/>
                </a:solidFill>
                <a:latin typeface="Calibri" panose="020F0502020204030204" pitchFamily="34" charset="0"/>
                <a:ea typeface="ヒラギノ角ゴ Pro W3" charset="-128"/>
              </a:defRPr>
            </a:lvl5pPr>
            <a:lvl6pPr marL="2587625" indent="-234950" eaLnBrk="0" fontAlgn="base" hangingPunct="0">
              <a:spcBef>
                <a:spcPct val="30000"/>
              </a:spcBef>
              <a:spcAft>
                <a:spcPct val="0"/>
              </a:spcAft>
              <a:defRPr sz="1200">
                <a:solidFill>
                  <a:schemeClr val="tx1"/>
                </a:solidFill>
                <a:latin typeface="Calibri" panose="020F0502020204030204" pitchFamily="34" charset="0"/>
                <a:ea typeface="ヒラギノ角ゴ Pro W3" charset="-128"/>
              </a:defRPr>
            </a:lvl6pPr>
            <a:lvl7pPr marL="3044825" indent="-234950" eaLnBrk="0" fontAlgn="base" hangingPunct="0">
              <a:spcBef>
                <a:spcPct val="30000"/>
              </a:spcBef>
              <a:spcAft>
                <a:spcPct val="0"/>
              </a:spcAft>
              <a:defRPr sz="1200">
                <a:solidFill>
                  <a:schemeClr val="tx1"/>
                </a:solidFill>
                <a:latin typeface="Calibri" panose="020F0502020204030204" pitchFamily="34" charset="0"/>
                <a:ea typeface="ヒラギノ角ゴ Pro W3" charset="-128"/>
              </a:defRPr>
            </a:lvl7pPr>
            <a:lvl8pPr marL="3502025" indent="-234950" eaLnBrk="0" fontAlgn="base" hangingPunct="0">
              <a:spcBef>
                <a:spcPct val="30000"/>
              </a:spcBef>
              <a:spcAft>
                <a:spcPct val="0"/>
              </a:spcAft>
              <a:defRPr sz="1200">
                <a:solidFill>
                  <a:schemeClr val="tx1"/>
                </a:solidFill>
                <a:latin typeface="Calibri" panose="020F0502020204030204" pitchFamily="34" charset="0"/>
                <a:ea typeface="ヒラギノ角ゴ Pro W3" charset="-128"/>
              </a:defRPr>
            </a:lvl8pPr>
            <a:lvl9pPr marL="3958590" indent="-234950" eaLnBrk="0" fontAlgn="base" hangingPunct="0">
              <a:spcBef>
                <a:spcPct val="30000"/>
              </a:spcBef>
              <a:spcAft>
                <a:spcPct val="0"/>
              </a:spcAft>
              <a:defRPr sz="1200">
                <a:solidFill>
                  <a:schemeClr val="tx1"/>
                </a:solidFill>
                <a:latin typeface="Calibri" panose="020F0502020204030204" pitchFamily="34" charset="0"/>
                <a:ea typeface="ヒラギノ角ゴ Pro W3" charset="-128"/>
              </a:defRPr>
            </a:lvl9pPr>
          </a:lstStyle>
          <a:p>
            <a:pPr eaLnBrk="1" hangingPunct="1">
              <a:spcBef>
                <a:spcPct val="0"/>
              </a:spcBef>
            </a:pPr>
            <a:fld id="{919FDCCE-6660-44D2-8AC4-9F295089C9AF}" type="slidenum">
              <a:rPr lang="en-AU" altLang="en-US"/>
            </a:fld>
            <a:endParaRPr lang="en-AU"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MS PGothic" panose="020B0600070205080204" pitchFamily="34" charset="-128"/>
              </a:defRPr>
            </a:lvl1pPr>
            <a:lvl2pPr marL="769620" indent="-295275" eaLnBrk="0" hangingPunct="0">
              <a:spcBef>
                <a:spcPct val="30000"/>
              </a:spcBef>
              <a:defRPr sz="1200">
                <a:solidFill>
                  <a:schemeClr val="tx1"/>
                </a:solidFill>
                <a:latin typeface="Calibri" panose="020F0502020204030204" pitchFamily="34" charset="0"/>
                <a:ea typeface="MS PGothic" panose="020B0600070205080204" pitchFamily="34" charset="-128"/>
              </a:defRPr>
            </a:lvl2pPr>
            <a:lvl3pPr marL="1184275" indent="-236220" eaLnBrk="0" hangingPunct="0">
              <a:spcBef>
                <a:spcPct val="30000"/>
              </a:spcBef>
              <a:defRPr sz="1200">
                <a:solidFill>
                  <a:schemeClr val="tx1"/>
                </a:solidFill>
                <a:latin typeface="Calibri" panose="020F0502020204030204" pitchFamily="34" charset="0"/>
                <a:ea typeface="ヒラギノ角ゴ Pro W3" charset="-128"/>
              </a:defRPr>
            </a:lvl3pPr>
            <a:lvl4pPr marL="1657350" indent="-236220" eaLnBrk="0" hangingPunct="0">
              <a:spcBef>
                <a:spcPct val="30000"/>
              </a:spcBef>
              <a:defRPr sz="1200">
                <a:solidFill>
                  <a:schemeClr val="tx1"/>
                </a:solidFill>
                <a:latin typeface="Calibri" panose="020F0502020204030204" pitchFamily="34" charset="0"/>
                <a:ea typeface="ヒラギノ角ゴ Pro W3" charset="-128"/>
              </a:defRPr>
            </a:lvl4pPr>
            <a:lvl5pPr marL="2131695" indent="-236220" eaLnBrk="0" hangingPunct="0">
              <a:spcBef>
                <a:spcPct val="30000"/>
              </a:spcBef>
              <a:defRPr sz="1200">
                <a:solidFill>
                  <a:schemeClr val="tx1"/>
                </a:solidFill>
                <a:latin typeface="Calibri" panose="020F0502020204030204" pitchFamily="34" charset="0"/>
                <a:ea typeface="ヒラギノ角ゴ Pro W3" charset="-128"/>
              </a:defRPr>
            </a:lvl5pPr>
            <a:lvl6pPr marL="2588895" indent="-236220" eaLnBrk="0" fontAlgn="base" hangingPunct="0">
              <a:spcBef>
                <a:spcPct val="30000"/>
              </a:spcBef>
              <a:spcAft>
                <a:spcPct val="0"/>
              </a:spcAft>
              <a:defRPr sz="1200">
                <a:solidFill>
                  <a:schemeClr val="tx1"/>
                </a:solidFill>
                <a:latin typeface="Calibri" panose="020F0502020204030204" pitchFamily="34" charset="0"/>
                <a:ea typeface="ヒラギノ角ゴ Pro W3" charset="-128"/>
              </a:defRPr>
            </a:lvl6pPr>
            <a:lvl7pPr marL="3046095" indent="-236220" eaLnBrk="0" fontAlgn="base" hangingPunct="0">
              <a:spcBef>
                <a:spcPct val="30000"/>
              </a:spcBef>
              <a:spcAft>
                <a:spcPct val="0"/>
              </a:spcAft>
              <a:defRPr sz="1200">
                <a:solidFill>
                  <a:schemeClr val="tx1"/>
                </a:solidFill>
                <a:latin typeface="Calibri" panose="020F0502020204030204" pitchFamily="34" charset="0"/>
                <a:ea typeface="ヒラギノ角ゴ Pro W3" charset="-128"/>
              </a:defRPr>
            </a:lvl7pPr>
            <a:lvl8pPr marL="3503295" indent="-236220" eaLnBrk="0" fontAlgn="base" hangingPunct="0">
              <a:spcBef>
                <a:spcPct val="30000"/>
              </a:spcBef>
              <a:spcAft>
                <a:spcPct val="0"/>
              </a:spcAft>
              <a:defRPr sz="1200">
                <a:solidFill>
                  <a:schemeClr val="tx1"/>
                </a:solidFill>
                <a:latin typeface="Calibri" panose="020F0502020204030204" pitchFamily="34" charset="0"/>
                <a:ea typeface="ヒラギノ角ゴ Pro W3" charset="-128"/>
              </a:defRPr>
            </a:lvl8pPr>
            <a:lvl9pPr marL="3960495" indent="-236220" eaLnBrk="0" fontAlgn="base" hangingPunct="0">
              <a:spcBef>
                <a:spcPct val="30000"/>
              </a:spcBef>
              <a:spcAft>
                <a:spcPct val="0"/>
              </a:spcAft>
              <a:defRPr sz="1200">
                <a:solidFill>
                  <a:schemeClr val="tx1"/>
                </a:solidFill>
                <a:latin typeface="Calibri" panose="020F0502020204030204" pitchFamily="34" charset="0"/>
                <a:ea typeface="ヒラギノ角ゴ Pro W3" charset="-128"/>
              </a:defRPr>
            </a:lvl9pPr>
          </a:lstStyle>
          <a:p>
            <a:pPr eaLnBrk="1" hangingPunct="1">
              <a:spcBef>
                <a:spcPct val="0"/>
              </a:spcBef>
            </a:pPr>
            <a:fld id="{62E87DDE-4084-48DD-8E4C-192105783EBA}" type="slidenum">
              <a:rPr lang="en-US" altLang="en-US"/>
            </a:fld>
            <a:endParaRPr lang="en-US" altLang="en-US"/>
          </a:p>
        </p:txBody>
      </p:sp>
      <p:sp>
        <p:nvSpPr>
          <p:cNvPr id="72707" name="Rectangle 2"/>
          <p:cNvSpPr>
            <a:spLocks noGrp="1" noRot="1" noChangeAspect="1" noChangeArrowheads="1" noTextEdit="1"/>
          </p:cNvSpPr>
          <p:nvPr>
            <p:ph type="sldImg"/>
          </p:nvPr>
        </p:nvSpPr>
        <p:spPr bwMode="auto">
          <a:xfrm>
            <a:off x="141288" y="768350"/>
            <a:ext cx="6819900" cy="3836988"/>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72708" name="Rectangle 3"/>
          <p:cNvSpPr>
            <a:spLocks noGrp="1" noChangeArrowheads="1"/>
          </p:cNvSpPr>
          <p:nvPr>
            <p:ph type="body" idx="1"/>
          </p:nvPr>
        </p:nvSpPr>
        <p:spPr bwMode="auto">
          <a:xfrm>
            <a:off x="946151" y="4860925"/>
            <a:ext cx="5207000" cy="46053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r>
              <a:rPr lang="en-AU" altLang="en-US">
                <a:ea typeface="MS PGothic" panose="020B0600070205080204" pitchFamily="34" charset="-128"/>
              </a:rPr>
              <a:t>What is this?</a:t>
            </a:r>
            <a:endParaRPr lang="en-AU" altLang="en-US">
              <a:ea typeface="MS PGothic" panose="020B0600070205080204" pitchFamily="34" charset="-128"/>
            </a:endParaRPr>
          </a:p>
          <a:p>
            <a:r>
              <a:rPr lang="en-AU" altLang="en-US">
                <a:ea typeface="MS PGothic" panose="020B0600070205080204" pitchFamily="34" charset="-128"/>
              </a:rPr>
              <a:t>An annuity plus a lump sum </a:t>
            </a:r>
            <a:r>
              <a:rPr lang="en-AU" altLang="en-US">
                <a:ea typeface="MS PGothic" panose="020B0600070205080204" pitchFamily="34" charset="-128"/>
                <a:sym typeface="Wingdings" panose="05000000000000000000" pitchFamily="2" charset="2"/>
              </a:rPr>
              <a:t> how to price?</a:t>
            </a:r>
            <a:endParaRPr lang="en-AU" altLang="en-US">
              <a:ea typeface="MS PGothic" panose="020B0600070205080204" pitchFamily="34"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lvl="1" eaLnBrk="1" hangingPunct="1">
              <a:buFont typeface="Arial" panose="020B0604020202020204" pitchFamily="34" charset="0"/>
              <a:buChar char="–"/>
            </a:pPr>
            <a:r>
              <a:rPr lang="en-US" altLang="en-US" dirty="0">
                <a:ea typeface="MS PGothic" panose="020B0600070205080204" pitchFamily="34" charset="-128"/>
              </a:rPr>
              <a:t>As interest rates increase present values decrease ( r </a:t>
            </a:r>
            <a:r>
              <a:rPr lang="en-US" altLang="en-US" b="1" dirty="0">
                <a:effectLst>
                  <a:outerShdw blurRad="38100" dist="38100" dir="2700000" algn="tl">
                    <a:srgbClr val="C0C0C0"/>
                  </a:outerShdw>
                </a:effectLst>
                <a:ea typeface="MS PGothic" panose="020B0600070205080204" pitchFamily="34" charset="-128"/>
                <a:sym typeface="Wingdings 3" pitchFamily="18" charset="2"/>
              </a:rPr>
              <a:t></a:t>
            </a:r>
            <a:r>
              <a:rPr lang="en-US" altLang="en-US" dirty="0">
                <a:ea typeface="MS PGothic" panose="020B0600070205080204" pitchFamily="34" charset="-128"/>
                <a:cs typeface="Arial" panose="020B0604020202020204" pitchFamily="34" charset="0"/>
              </a:rPr>
              <a:t>→ PV </a:t>
            </a:r>
            <a:r>
              <a:rPr lang="en-US" altLang="en-US" b="1" dirty="0">
                <a:effectLst>
                  <a:outerShdw blurRad="38100" dist="38100" dir="2700000" algn="tl">
                    <a:srgbClr val="C0C0C0"/>
                  </a:outerShdw>
                </a:effectLst>
                <a:ea typeface="MS PGothic" panose="020B0600070205080204" pitchFamily="34" charset="-128"/>
                <a:cs typeface="Arial" panose="020B0604020202020204" pitchFamily="34" charset="0"/>
                <a:sym typeface="Wingdings 3" pitchFamily="18" charset="2"/>
              </a:rPr>
              <a:t></a:t>
            </a:r>
            <a:r>
              <a:rPr lang="en-US" altLang="en-US" dirty="0">
                <a:ea typeface="MS PGothic" panose="020B0600070205080204" pitchFamily="34" charset="-128"/>
                <a:cs typeface="Arial" panose="020B0604020202020204" pitchFamily="34" charset="0"/>
                <a:sym typeface="Wingdings 3" pitchFamily="18" charset="2"/>
              </a:rPr>
              <a:t> ).</a:t>
            </a:r>
            <a:endParaRPr lang="en-US" altLang="en-US" dirty="0">
              <a:ea typeface="MS PGothic" panose="020B0600070205080204" pitchFamily="34" charset="-128"/>
              <a:cs typeface="Arial" panose="020B0604020202020204" pitchFamily="34" charset="0"/>
              <a:sym typeface="Wingdings 3" pitchFamily="18" charset="2"/>
            </a:endParaRPr>
          </a:p>
          <a:p>
            <a:pPr lvl="1" eaLnBrk="1" hangingPunct="1">
              <a:buFont typeface="Arial" panose="020B0604020202020204" pitchFamily="34" charset="0"/>
              <a:buChar char="–"/>
            </a:pPr>
            <a:r>
              <a:rPr lang="en-US" altLang="en-US" dirty="0">
                <a:ea typeface="MS PGothic" panose="020B0600070205080204" pitchFamily="34" charset="-128"/>
              </a:rPr>
              <a:t>As interest rates increase, bond prices decrease and vice versa.</a:t>
            </a:r>
            <a:endParaRPr lang="en-US" altLang="en-US" dirty="0">
              <a:ea typeface="MS PGothic" panose="020B0600070205080204" pitchFamily="34" charset="-128"/>
            </a:endParaRPr>
          </a:p>
          <a:p>
            <a:pPr lvl="1" eaLnBrk="1" hangingPunct="1">
              <a:buFont typeface="Arial" panose="020B0604020202020204" pitchFamily="34" charset="0"/>
              <a:buChar char="–"/>
            </a:pPr>
            <a:endParaRPr lang="en-US" altLang="en-US" dirty="0">
              <a:ea typeface="MS PGothic" panose="020B0600070205080204" pitchFamily="34" charset="-128"/>
            </a:endParaRPr>
          </a:p>
          <a:p>
            <a:pPr marL="457200" lvl="1" defTabSz="914400">
              <a:buFont typeface="Arial" panose="020B0604020202020204" pitchFamily="34" charset="0"/>
              <a:buChar char="–"/>
              <a:defRPr/>
            </a:pPr>
            <a:r>
              <a:rPr lang="en-AU" altLang="en-US" dirty="0">
                <a:ea typeface="MS PGothic" panose="020B0600070205080204" pitchFamily="34" charset="-128"/>
              </a:rPr>
              <a:t>Often coupons are paid semi-annually. In this case we need a semi-annual </a:t>
            </a:r>
            <a:r>
              <a:rPr lang="en-AU" altLang="en-US" dirty="0" err="1">
                <a:ea typeface="MS PGothic" panose="020B0600070205080204" pitchFamily="34" charset="-128"/>
              </a:rPr>
              <a:t>cashflow</a:t>
            </a:r>
            <a:r>
              <a:rPr lang="en-AU" altLang="en-US" dirty="0">
                <a:ea typeface="MS PGothic" panose="020B0600070205080204" pitchFamily="34" charset="-128"/>
              </a:rPr>
              <a:t> and a </a:t>
            </a:r>
            <a:r>
              <a:rPr lang="en-AU" altLang="en-US" dirty="0" err="1">
                <a:ea typeface="MS PGothic" panose="020B0600070205080204" pitchFamily="34" charset="-128"/>
              </a:rPr>
              <a:t>semiannual</a:t>
            </a:r>
            <a:r>
              <a:rPr lang="en-AU" altLang="en-US" dirty="0">
                <a:ea typeface="MS PGothic" panose="020B0600070205080204" pitchFamily="34" charset="-128"/>
              </a:rPr>
              <a:t> rate. Note that bond rates are APRs so we can just divide the rate by 2 to get the </a:t>
            </a:r>
            <a:r>
              <a:rPr lang="en-AU" altLang="en-US" dirty="0" err="1">
                <a:ea typeface="MS PGothic" panose="020B0600070205080204" pitchFamily="34" charset="-128"/>
              </a:rPr>
              <a:t>semiannual</a:t>
            </a:r>
            <a:r>
              <a:rPr lang="en-AU" altLang="en-US" dirty="0">
                <a:ea typeface="MS PGothic" panose="020B0600070205080204" pitchFamily="34" charset="-128"/>
              </a:rPr>
              <a:t> rate</a:t>
            </a:r>
            <a:endParaRPr lang="en-AU" altLang="en-US" dirty="0">
              <a:ea typeface="MS PGothic" panose="020B0600070205080204" pitchFamily="34" charset="-128"/>
            </a:endParaRPr>
          </a:p>
          <a:p>
            <a:pPr lvl="1" eaLnBrk="1" hangingPunct="1">
              <a:buFont typeface="Arial" panose="020B0604020202020204" pitchFamily="34" charset="0"/>
              <a:buChar char="–"/>
            </a:pPr>
            <a:endParaRPr lang="en-US" altLang="en-US" dirty="0">
              <a:ea typeface="MS PGothic" panose="020B0600070205080204" pitchFamily="34" charset="-128"/>
            </a:endParaRPr>
          </a:p>
          <a:p>
            <a:pPr eaLnBrk="1" hangingPunct="1">
              <a:spcBef>
                <a:spcPct val="0"/>
              </a:spcBef>
            </a:pPr>
            <a:endParaRPr lang="en-AU" altLang="en-US" dirty="0">
              <a:ea typeface="MS PGothic" panose="020B0600070205080204" pitchFamily="34" charset="-128"/>
            </a:endParaRPr>
          </a:p>
        </p:txBody>
      </p:sp>
      <p:sp>
        <p:nvSpPr>
          <p:cNvPr id="737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MS PGothic" panose="020B0600070205080204" pitchFamily="34" charset="-128"/>
              </a:defRPr>
            </a:lvl1pPr>
            <a:lvl2pPr marL="766445" indent="-293370" eaLnBrk="0" hangingPunct="0">
              <a:spcBef>
                <a:spcPct val="30000"/>
              </a:spcBef>
              <a:defRPr sz="1200">
                <a:solidFill>
                  <a:schemeClr val="tx1"/>
                </a:solidFill>
                <a:latin typeface="Calibri" panose="020F0502020204030204" pitchFamily="34" charset="0"/>
                <a:ea typeface="MS PGothic" panose="020B0600070205080204" pitchFamily="34" charset="-128"/>
              </a:defRPr>
            </a:lvl2pPr>
            <a:lvl3pPr marL="1182370" indent="-234950" eaLnBrk="0" hangingPunct="0">
              <a:spcBef>
                <a:spcPct val="30000"/>
              </a:spcBef>
              <a:defRPr sz="1200">
                <a:solidFill>
                  <a:schemeClr val="tx1"/>
                </a:solidFill>
                <a:latin typeface="Calibri" panose="020F0502020204030204" pitchFamily="34" charset="0"/>
                <a:ea typeface="ヒラギノ角ゴ Pro W3" charset="-128"/>
              </a:defRPr>
            </a:lvl3pPr>
            <a:lvl4pPr marL="1655445" indent="-234950" eaLnBrk="0" hangingPunct="0">
              <a:spcBef>
                <a:spcPct val="30000"/>
              </a:spcBef>
              <a:defRPr sz="1200">
                <a:solidFill>
                  <a:schemeClr val="tx1"/>
                </a:solidFill>
                <a:latin typeface="Calibri" panose="020F0502020204030204" pitchFamily="34" charset="0"/>
                <a:ea typeface="ヒラギノ角ゴ Pro W3" charset="-128"/>
              </a:defRPr>
            </a:lvl4pPr>
            <a:lvl5pPr marL="2130425" indent="-234950" eaLnBrk="0" hangingPunct="0">
              <a:spcBef>
                <a:spcPct val="30000"/>
              </a:spcBef>
              <a:defRPr sz="1200">
                <a:solidFill>
                  <a:schemeClr val="tx1"/>
                </a:solidFill>
                <a:latin typeface="Calibri" panose="020F0502020204030204" pitchFamily="34" charset="0"/>
                <a:ea typeface="ヒラギノ角ゴ Pro W3" charset="-128"/>
              </a:defRPr>
            </a:lvl5pPr>
            <a:lvl6pPr marL="2587625" indent="-234950" eaLnBrk="0" fontAlgn="base" hangingPunct="0">
              <a:spcBef>
                <a:spcPct val="30000"/>
              </a:spcBef>
              <a:spcAft>
                <a:spcPct val="0"/>
              </a:spcAft>
              <a:defRPr sz="1200">
                <a:solidFill>
                  <a:schemeClr val="tx1"/>
                </a:solidFill>
                <a:latin typeface="Calibri" panose="020F0502020204030204" pitchFamily="34" charset="0"/>
                <a:ea typeface="ヒラギノ角ゴ Pro W3" charset="-128"/>
              </a:defRPr>
            </a:lvl6pPr>
            <a:lvl7pPr marL="3044825" indent="-234950" eaLnBrk="0" fontAlgn="base" hangingPunct="0">
              <a:spcBef>
                <a:spcPct val="30000"/>
              </a:spcBef>
              <a:spcAft>
                <a:spcPct val="0"/>
              </a:spcAft>
              <a:defRPr sz="1200">
                <a:solidFill>
                  <a:schemeClr val="tx1"/>
                </a:solidFill>
                <a:latin typeface="Calibri" panose="020F0502020204030204" pitchFamily="34" charset="0"/>
                <a:ea typeface="ヒラギノ角ゴ Pro W3" charset="-128"/>
              </a:defRPr>
            </a:lvl7pPr>
            <a:lvl8pPr marL="3502025" indent="-234950" eaLnBrk="0" fontAlgn="base" hangingPunct="0">
              <a:spcBef>
                <a:spcPct val="30000"/>
              </a:spcBef>
              <a:spcAft>
                <a:spcPct val="0"/>
              </a:spcAft>
              <a:defRPr sz="1200">
                <a:solidFill>
                  <a:schemeClr val="tx1"/>
                </a:solidFill>
                <a:latin typeface="Calibri" panose="020F0502020204030204" pitchFamily="34" charset="0"/>
                <a:ea typeface="ヒラギノ角ゴ Pro W3" charset="-128"/>
              </a:defRPr>
            </a:lvl8pPr>
            <a:lvl9pPr marL="3958590" indent="-234950" eaLnBrk="0" fontAlgn="base" hangingPunct="0">
              <a:spcBef>
                <a:spcPct val="30000"/>
              </a:spcBef>
              <a:spcAft>
                <a:spcPct val="0"/>
              </a:spcAft>
              <a:defRPr sz="1200">
                <a:solidFill>
                  <a:schemeClr val="tx1"/>
                </a:solidFill>
                <a:latin typeface="Calibri" panose="020F0502020204030204" pitchFamily="34" charset="0"/>
                <a:ea typeface="ヒラギノ角ゴ Pro W3" charset="-128"/>
              </a:defRPr>
            </a:lvl9pPr>
          </a:lstStyle>
          <a:p>
            <a:pPr eaLnBrk="1" hangingPunct="1">
              <a:spcBef>
                <a:spcPct val="0"/>
              </a:spcBef>
            </a:pPr>
            <a:fld id="{57E3F031-2EE5-4323-BF87-52BDF485596E}" type="slidenum">
              <a:rPr lang="en-AU" altLang="en-US"/>
            </a:fld>
            <a:endParaRPr lang="en-AU"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en-AU" altLang="en-US" dirty="0" smtClean="0">
                <a:ea typeface="MS PGothic" panose="020B0600070205080204" pitchFamily="34" charset="-128"/>
              </a:rPr>
              <a:t>Note the rate is not stated</a:t>
            </a:r>
            <a:r>
              <a:rPr lang="en-AU" altLang="en-US" baseline="0" dirty="0" smtClean="0">
                <a:ea typeface="MS PGothic" panose="020B0600070205080204" pitchFamily="34" charset="-128"/>
              </a:rPr>
              <a:t> as a semi-annual rate. However, we assume that it is an APR of 8% p.a. compounding </a:t>
            </a:r>
            <a:r>
              <a:rPr lang="en-AU" altLang="en-US" baseline="0" dirty="0" err="1" smtClean="0">
                <a:ea typeface="MS PGothic" panose="020B0600070205080204" pitchFamily="34" charset="-128"/>
              </a:rPr>
              <a:t>semiannually</a:t>
            </a:r>
            <a:r>
              <a:rPr lang="en-AU" altLang="en-US" baseline="0" dirty="0" smtClean="0">
                <a:ea typeface="MS PGothic" panose="020B0600070205080204" pitchFamily="34" charset="-128"/>
              </a:rPr>
              <a:t>. </a:t>
            </a:r>
            <a:endParaRPr lang="en-AU" altLang="en-US" dirty="0">
              <a:ea typeface="MS PGothic" panose="020B0600070205080204" pitchFamily="34" charset="-128"/>
            </a:endParaRPr>
          </a:p>
        </p:txBody>
      </p:sp>
      <p:sp>
        <p:nvSpPr>
          <p:cNvPr id="809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MS PGothic" panose="020B0600070205080204" pitchFamily="34" charset="-128"/>
              </a:defRPr>
            </a:lvl1pPr>
            <a:lvl2pPr marL="766445" indent="-293370" eaLnBrk="0" hangingPunct="0">
              <a:spcBef>
                <a:spcPct val="30000"/>
              </a:spcBef>
              <a:defRPr sz="1200">
                <a:solidFill>
                  <a:schemeClr val="tx1"/>
                </a:solidFill>
                <a:latin typeface="Calibri" panose="020F0502020204030204" pitchFamily="34" charset="0"/>
                <a:ea typeface="MS PGothic" panose="020B0600070205080204" pitchFamily="34" charset="-128"/>
              </a:defRPr>
            </a:lvl2pPr>
            <a:lvl3pPr marL="1182370" indent="-234950" eaLnBrk="0" hangingPunct="0">
              <a:spcBef>
                <a:spcPct val="30000"/>
              </a:spcBef>
              <a:defRPr sz="1200">
                <a:solidFill>
                  <a:schemeClr val="tx1"/>
                </a:solidFill>
                <a:latin typeface="Calibri" panose="020F0502020204030204" pitchFamily="34" charset="0"/>
                <a:ea typeface="ヒラギノ角ゴ Pro W3" charset="-128"/>
              </a:defRPr>
            </a:lvl3pPr>
            <a:lvl4pPr marL="1655445" indent="-234950" eaLnBrk="0" hangingPunct="0">
              <a:spcBef>
                <a:spcPct val="30000"/>
              </a:spcBef>
              <a:defRPr sz="1200">
                <a:solidFill>
                  <a:schemeClr val="tx1"/>
                </a:solidFill>
                <a:latin typeface="Calibri" panose="020F0502020204030204" pitchFamily="34" charset="0"/>
                <a:ea typeface="ヒラギノ角ゴ Pro W3" charset="-128"/>
              </a:defRPr>
            </a:lvl4pPr>
            <a:lvl5pPr marL="2130425" indent="-234950" eaLnBrk="0" hangingPunct="0">
              <a:spcBef>
                <a:spcPct val="30000"/>
              </a:spcBef>
              <a:defRPr sz="1200">
                <a:solidFill>
                  <a:schemeClr val="tx1"/>
                </a:solidFill>
                <a:latin typeface="Calibri" panose="020F0502020204030204" pitchFamily="34" charset="0"/>
                <a:ea typeface="ヒラギノ角ゴ Pro W3" charset="-128"/>
              </a:defRPr>
            </a:lvl5pPr>
            <a:lvl6pPr marL="2587625" indent="-234950" eaLnBrk="0" fontAlgn="base" hangingPunct="0">
              <a:spcBef>
                <a:spcPct val="30000"/>
              </a:spcBef>
              <a:spcAft>
                <a:spcPct val="0"/>
              </a:spcAft>
              <a:defRPr sz="1200">
                <a:solidFill>
                  <a:schemeClr val="tx1"/>
                </a:solidFill>
                <a:latin typeface="Calibri" panose="020F0502020204030204" pitchFamily="34" charset="0"/>
                <a:ea typeface="ヒラギノ角ゴ Pro W3" charset="-128"/>
              </a:defRPr>
            </a:lvl6pPr>
            <a:lvl7pPr marL="3044825" indent="-234950" eaLnBrk="0" fontAlgn="base" hangingPunct="0">
              <a:spcBef>
                <a:spcPct val="30000"/>
              </a:spcBef>
              <a:spcAft>
                <a:spcPct val="0"/>
              </a:spcAft>
              <a:defRPr sz="1200">
                <a:solidFill>
                  <a:schemeClr val="tx1"/>
                </a:solidFill>
                <a:latin typeface="Calibri" panose="020F0502020204030204" pitchFamily="34" charset="0"/>
                <a:ea typeface="ヒラギノ角ゴ Pro W3" charset="-128"/>
              </a:defRPr>
            </a:lvl7pPr>
            <a:lvl8pPr marL="3502025" indent="-234950" eaLnBrk="0" fontAlgn="base" hangingPunct="0">
              <a:spcBef>
                <a:spcPct val="30000"/>
              </a:spcBef>
              <a:spcAft>
                <a:spcPct val="0"/>
              </a:spcAft>
              <a:defRPr sz="1200">
                <a:solidFill>
                  <a:schemeClr val="tx1"/>
                </a:solidFill>
                <a:latin typeface="Calibri" panose="020F0502020204030204" pitchFamily="34" charset="0"/>
                <a:ea typeface="ヒラギノ角ゴ Pro W3" charset="-128"/>
              </a:defRPr>
            </a:lvl8pPr>
            <a:lvl9pPr marL="3958590" indent="-234950" eaLnBrk="0" fontAlgn="base" hangingPunct="0">
              <a:spcBef>
                <a:spcPct val="30000"/>
              </a:spcBef>
              <a:spcAft>
                <a:spcPct val="0"/>
              </a:spcAft>
              <a:defRPr sz="1200">
                <a:solidFill>
                  <a:schemeClr val="tx1"/>
                </a:solidFill>
                <a:latin typeface="Calibri" panose="020F0502020204030204" pitchFamily="34" charset="0"/>
                <a:ea typeface="ヒラギノ角ゴ Pro W3" charset="-128"/>
              </a:defRPr>
            </a:lvl9pPr>
          </a:lstStyle>
          <a:p>
            <a:pPr eaLnBrk="1" hangingPunct="1">
              <a:spcBef>
                <a:spcPct val="0"/>
              </a:spcBef>
            </a:pPr>
            <a:fld id="{CC85E1D3-4091-43ED-8352-19B513D45C84}" type="slidenum">
              <a:rPr lang="en-AU" altLang="en-US"/>
            </a:fld>
            <a:endParaRPr lang="en-AU"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1500">
                <a:solidFill>
                  <a:schemeClr val="tx1"/>
                </a:solidFill>
                <a:latin typeface="Arial" panose="020B0604020202020204" pitchFamily="34" charset="0"/>
                <a:ea typeface="MS PGothic" panose="020B0600070205080204" pitchFamily="34" charset="-128"/>
              </a:defRPr>
            </a:lvl1pPr>
            <a:lvl2pPr marL="789305" indent="-303530" defTabSz="990600" eaLnBrk="0" hangingPunct="0">
              <a:defRPr sz="1500">
                <a:solidFill>
                  <a:schemeClr val="tx1"/>
                </a:solidFill>
                <a:latin typeface="Arial" panose="020B0604020202020204" pitchFamily="34" charset="0"/>
                <a:ea typeface="MS PGothic" panose="020B0600070205080204" pitchFamily="34" charset="-128"/>
              </a:defRPr>
            </a:lvl2pPr>
            <a:lvl3pPr marL="1214755" indent="-243205" defTabSz="990600" eaLnBrk="0" hangingPunct="0">
              <a:defRPr sz="1500">
                <a:solidFill>
                  <a:schemeClr val="tx1"/>
                </a:solidFill>
                <a:latin typeface="Arial" panose="020B0604020202020204" pitchFamily="34" charset="0"/>
                <a:ea typeface="MS PGothic" panose="020B0600070205080204" pitchFamily="34" charset="-128"/>
              </a:defRPr>
            </a:lvl3pPr>
            <a:lvl4pPr marL="1700530" indent="-243205" defTabSz="990600" eaLnBrk="0" hangingPunct="0">
              <a:defRPr sz="1500">
                <a:solidFill>
                  <a:schemeClr val="tx1"/>
                </a:solidFill>
                <a:latin typeface="Arial" panose="020B0604020202020204" pitchFamily="34" charset="0"/>
                <a:ea typeface="MS PGothic" panose="020B0600070205080204" pitchFamily="34" charset="-128"/>
              </a:defRPr>
            </a:lvl4pPr>
            <a:lvl5pPr marL="2186940" indent="-243205" defTabSz="990600" eaLnBrk="0" hangingPunct="0">
              <a:defRPr sz="1500">
                <a:solidFill>
                  <a:schemeClr val="tx1"/>
                </a:solidFill>
                <a:latin typeface="Arial" panose="020B0604020202020204" pitchFamily="34" charset="0"/>
                <a:ea typeface="MS PGothic" panose="020B0600070205080204" pitchFamily="34" charset="-128"/>
              </a:defRPr>
            </a:lvl5pPr>
            <a:lvl6pPr marL="2672715" indent="-243205" defTabSz="990600" eaLnBrk="0" fontAlgn="base" hangingPunct="0">
              <a:spcBef>
                <a:spcPct val="0"/>
              </a:spcBef>
              <a:spcAft>
                <a:spcPct val="0"/>
              </a:spcAft>
              <a:defRPr sz="1500">
                <a:solidFill>
                  <a:schemeClr val="tx1"/>
                </a:solidFill>
                <a:latin typeface="Arial" panose="020B0604020202020204" pitchFamily="34" charset="0"/>
                <a:ea typeface="MS PGothic" panose="020B0600070205080204" pitchFamily="34" charset="-128"/>
              </a:defRPr>
            </a:lvl6pPr>
            <a:lvl7pPr marL="3158490" indent="-243205" defTabSz="990600" eaLnBrk="0" fontAlgn="base" hangingPunct="0">
              <a:spcBef>
                <a:spcPct val="0"/>
              </a:spcBef>
              <a:spcAft>
                <a:spcPct val="0"/>
              </a:spcAft>
              <a:defRPr sz="1500">
                <a:solidFill>
                  <a:schemeClr val="tx1"/>
                </a:solidFill>
                <a:latin typeface="Arial" panose="020B0604020202020204" pitchFamily="34" charset="0"/>
                <a:ea typeface="MS PGothic" panose="020B0600070205080204" pitchFamily="34" charset="-128"/>
              </a:defRPr>
            </a:lvl7pPr>
            <a:lvl8pPr marL="3644265" indent="-243205" defTabSz="990600" eaLnBrk="0" fontAlgn="base" hangingPunct="0">
              <a:spcBef>
                <a:spcPct val="0"/>
              </a:spcBef>
              <a:spcAft>
                <a:spcPct val="0"/>
              </a:spcAft>
              <a:defRPr sz="1500">
                <a:solidFill>
                  <a:schemeClr val="tx1"/>
                </a:solidFill>
                <a:latin typeface="Arial" panose="020B0604020202020204" pitchFamily="34" charset="0"/>
                <a:ea typeface="MS PGothic" panose="020B0600070205080204" pitchFamily="34" charset="-128"/>
              </a:defRPr>
            </a:lvl8pPr>
            <a:lvl9pPr marL="4130040" indent="-243205" defTabSz="990600" eaLnBrk="0" fontAlgn="base" hangingPunct="0">
              <a:spcBef>
                <a:spcPct val="0"/>
              </a:spcBef>
              <a:spcAft>
                <a:spcPct val="0"/>
              </a:spcAft>
              <a:defRPr sz="1500">
                <a:solidFill>
                  <a:schemeClr val="tx1"/>
                </a:solidFill>
                <a:latin typeface="Arial" panose="020B0604020202020204" pitchFamily="34" charset="0"/>
                <a:ea typeface="MS PGothic" panose="020B0600070205080204" pitchFamily="34" charset="-128"/>
              </a:defRPr>
            </a:lvl9pPr>
          </a:lstStyle>
          <a:p>
            <a:pPr eaLnBrk="1" hangingPunct="1"/>
            <a:fld id="{A4CF2C47-B9EA-44DF-B380-B6BFEE5BF0FE}" type="slidenum">
              <a:rPr lang="en-US" altLang="en-US" sz="1300"/>
            </a:fld>
            <a:endParaRPr lang="en-US" altLang="en-US" sz="1300"/>
          </a:p>
        </p:txBody>
      </p:sp>
      <p:sp>
        <p:nvSpPr>
          <p:cNvPr id="53251" name="Rectangle 2"/>
          <p:cNvSpPr>
            <a:spLocks noGrp="1" noRot="1" noChangeAspect="1" noChangeArrowheads="1" noTextEdit="1"/>
          </p:cNvSpPr>
          <p:nvPr>
            <p:ph type="sldImg"/>
          </p:nvPr>
        </p:nvSpPr>
        <p:spPr>
          <a:solidFill>
            <a:srgbClr val="FFFFFF"/>
          </a:solidFill>
        </p:spPr>
      </p:sp>
      <p:sp>
        <p:nvSpPr>
          <p:cNvPr id="53252"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tLang="zh-CN" dirty="0" smtClean="0">
                <a:ea typeface="MS PGothic" panose="020B0600070205080204" pitchFamily="34" charset="-128"/>
              </a:rPr>
              <a:t>Borrow</a:t>
            </a:r>
            <a:r>
              <a:rPr lang="zh-CN" altLang="en-US" dirty="0" smtClean="0">
                <a:ea typeface="MS PGothic" panose="020B0600070205080204" pitchFamily="34" charset="-128"/>
              </a:rPr>
              <a:t> </a:t>
            </a:r>
            <a:r>
              <a:rPr lang="en-US" altLang="zh-CN" dirty="0" smtClean="0">
                <a:ea typeface="MS PGothic" panose="020B0600070205080204" pitchFamily="34" charset="-128"/>
              </a:rPr>
              <a:t>from</a:t>
            </a:r>
            <a:r>
              <a:rPr lang="zh-CN" altLang="en-US" dirty="0" smtClean="0">
                <a:ea typeface="MS PGothic" panose="020B0600070205080204" pitchFamily="34" charset="-128"/>
              </a:rPr>
              <a:t> </a:t>
            </a:r>
            <a:r>
              <a:rPr lang="en-US" altLang="zh-CN" dirty="0" smtClean="0">
                <a:ea typeface="MS PGothic" panose="020B0600070205080204" pitchFamily="34" charset="-128"/>
              </a:rPr>
              <a:t>the</a:t>
            </a:r>
            <a:r>
              <a:rPr lang="zh-CN" altLang="en-US" baseline="0" dirty="0" smtClean="0">
                <a:ea typeface="MS PGothic" panose="020B0600070205080204" pitchFamily="34" charset="-128"/>
              </a:rPr>
              <a:t> </a:t>
            </a:r>
            <a:r>
              <a:rPr lang="en-US" altLang="zh-CN" baseline="0" dirty="0" smtClean="0">
                <a:ea typeface="MS PGothic" panose="020B0600070205080204" pitchFamily="34" charset="-128"/>
              </a:rPr>
              <a:t>bank</a:t>
            </a:r>
            <a:r>
              <a:rPr lang="zh-CN" altLang="en-US" baseline="0" dirty="0" smtClean="0">
                <a:ea typeface="MS PGothic" panose="020B0600070205080204" pitchFamily="34" charset="-128"/>
              </a:rPr>
              <a:t> </a:t>
            </a:r>
            <a:r>
              <a:rPr lang="en-US" altLang="zh-CN" baseline="0" dirty="0" smtClean="0">
                <a:ea typeface="MS PGothic" panose="020B0600070205080204" pitchFamily="34" charset="-128"/>
              </a:rPr>
              <a:t>or</a:t>
            </a:r>
            <a:r>
              <a:rPr lang="zh-CN" altLang="en-US" baseline="0" dirty="0" smtClean="0">
                <a:ea typeface="MS PGothic" panose="020B0600070205080204" pitchFamily="34" charset="-128"/>
              </a:rPr>
              <a:t> </a:t>
            </a:r>
            <a:r>
              <a:rPr lang="en-US" altLang="zh-CN" baseline="0" dirty="0" smtClean="0">
                <a:ea typeface="MS PGothic" panose="020B0600070205080204" pitchFamily="34" charset="-128"/>
              </a:rPr>
              <a:t>by</a:t>
            </a:r>
            <a:r>
              <a:rPr lang="zh-CN" altLang="en-US" baseline="0" dirty="0" smtClean="0">
                <a:ea typeface="MS PGothic" panose="020B0600070205080204" pitchFamily="34" charset="-128"/>
              </a:rPr>
              <a:t> </a:t>
            </a:r>
            <a:r>
              <a:rPr lang="en-US" altLang="zh-CN" baseline="0" dirty="0" smtClean="0">
                <a:ea typeface="MS PGothic" panose="020B0600070205080204" pitchFamily="34" charset="-128"/>
              </a:rPr>
              <a:t>issuing</a:t>
            </a:r>
            <a:r>
              <a:rPr lang="zh-CN" altLang="en-US" baseline="0" dirty="0" smtClean="0">
                <a:ea typeface="MS PGothic" panose="020B0600070205080204" pitchFamily="34" charset="-128"/>
              </a:rPr>
              <a:t> </a:t>
            </a:r>
            <a:r>
              <a:rPr lang="en-US" altLang="zh-CN" baseline="0" dirty="0" smtClean="0">
                <a:ea typeface="MS PGothic" panose="020B0600070205080204" pitchFamily="34" charset="-128"/>
              </a:rPr>
              <a:t>bond</a:t>
            </a:r>
            <a:r>
              <a:rPr lang="zh-CN" altLang="en-US" baseline="0" dirty="0" smtClean="0">
                <a:ea typeface="MS PGothic" panose="020B0600070205080204" pitchFamily="34" charset="-128"/>
              </a:rPr>
              <a:t> </a:t>
            </a:r>
            <a:endParaRPr lang="en-AU" altLang="en-US" dirty="0">
              <a:ea typeface="MS PGothic" panose="020B0600070205080204" pitchFamily="34"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1500">
                <a:solidFill>
                  <a:schemeClr val="tx1"/>
                </a:solidFill>
                <a:latin typeface="Arial" panose="020B0604020202020204" pitchFamily="34" charset="0"/>
                <a:ea typeface="MS PGothic" panose="020B0600070205080204" pitchFamily="34" charset="-128"/>
              </a:defRPr>
            </a:lvl1pPr>
            <a:lvl2pPr marL="789305" indent="-303530" defTabSz="990600" eaLnBrk="0" hangingPunct="0">
              <a:defRPr sz="1500">
                <a:solidFill>
                  <a:schemeClr val="tx1"/>
                </a:solidFill>
                <a:latin typeface="Arial" panose="020B0604020202020204" pitchFamily="34" charset="0"/>
                <a:ea typeface="MS PGothic" panose="020B0600070205080204" pitchFamily="34" charset="-128"/>
              </a:defRPr>
            </a:lvl2pPr>
            <a:lvl3pPr marL="1214755" indent="-243205" defTabSz="990600" eaLnBrk="0" hangingPunct="0">
              <a:defRPr sz="1500">
                <a:solidFill>
                  <a:schemeClr val="tx1"/>
                </a:solidFill>
                <a:latin typeface="Arial" panose="020B0604020202020204" pitchFamily="34" charset="0"/>
                <a:ea typeface="MS PGothic" panose="020B0600070205080204" pitchFamily="34" charset="-128"/>
              </a:defRPr>
            </a:lvl3pPr>
            <a:lvl4pPr marL="1700530" indent="-243205" defTabSz="990600" eaLnBrk="0" hangingPunct="0">
              <a:defRPr sz="1500">
                <a:solidFill>
                  <a:schemeClr val="tx1"/>
                </a:solidFill>
                <a:latin typeface="Arial" panose="020B0604020202020204" pitchFamily="34" charset="0"/>
                <a:ea typeface="MS PGothic" panose="020B0600070205080204" pitchFamily="34" charset="-128"/>
              </a:defRPr>
            </a:lvl4pPr>
            <a:lvl5pPr marL="2186940" indent="-243205" defTabSz="990600" eaLnBrk="0" hangingPunct="0">
              <a:defRPr sz="1500">
                <a:solidFill>
                  <a:schemeClr val="tx1"/>
                </a:solidFill>
                <a:latin typeface="Arial" panose="020B0604020202020204" pitchFamily="34" charset="0"/>
                <a:ea typeface="MS PGothic" panose="020B0600070205080204" pitchFamily="34" charset="-128"/>
              </a:defRPr>
            </a:lvl5pPr>
            <a:lvl6pPr marL="2672715" indent="-243205" defTabSz="990600" eaLnBrk="0" fontAlgn="base" hangingPunct="0">
              <a:spcBef>
                <a:spcPct val="0"/>
              </a:spcBef>
              <a:spcAft>
                <a:spcPct val="0"/>
              </a:spcAft>
              <a:defRPr sz="1500">
                <a:solidFill>
                  <a:schemeClr val="tx1"/>
                </a:solidFill>
                <a:latin typeface="Arial" panose="020B0604020202020204" pitchFamily="34" charset="0"/>
                <a:ea typeface="MS PGothic" panose="020B0600070205080204" pitchFamily="34" charset="-128"/>
              </a:defRPr>
            </a:lvl6pPr>
            <a:lvl7pPr marL="3158490" indent="-243205" defTabSz="990600" eaLnBrk="0" fontAlgn="base" hangingPunct="0">
              <a:spcBef>
                <a:spcPct val="0"/>
              </a:spcBef>
              <a:spcAft>
                <a:spcPct val="0"/>
              </a:spcAft>
              <a:defRPr sz="1500">
                <a:solidFill>
                  <a:schemeClr val="tx1"/>
                </a:solidFill>
                <a:latin typeface="Arial" panose="020B0604020202020204" pitchFamily="34" charset="0"/>
                <a:ea typeface="MS PGothic" panose="020B0600070205080204" pitchFamily="34" charset="-128"/>
              </a:defRPr>
            </a:lvl7pPr>
            <a:lvl8pPr marL="3644265" indent="-243205" defTabSz="990600" eaLnBrk="0" fontAlgn="base" hangingPunct="0">
              <a:spcBef>
                <a:spcPct val="0"/>
              </a:spcBef>
              <a:spcAft>
                <a:spcPct val="0"/>
              </a:spcAft>
              <a:defRPr sz="1500">
                <a:solidFill>
                  <a:schemeClr val="tx1"/>
                </a:solidFill>
                <a:latin typeface="Arial" panose="020B0604020202020204" pitchFamily="34" charset="0"/>
                <a:ea typeface="MS PGothic" panose="020B0600070205080204" pitchFamily="34" charset="-128"/>
              </a:defRPr>
            </a:lvl8pPr>
            <a:lvl9pPr marL="4130040" indent="-243205" defTabSz="990600" eaLnBrk="0" fontAlgn="base" hangingPunct="0">
              <a:spcBef>
                <a:spcPct val="0"/>
              </a:spcBef>
              <a:spcAft>
                <a:spcPct val="0"/>
              </a:spcAft>
              <a:defRPr sz="1500">
                <a:solidFill>
                  <a:schemeClr val="tx1"/>
                </a:solidFill>
                <a:latin typeface="Arial" panose="020B0604020202020204" pitchFamily="34" charset="0"/>
                <a:ea typeface="MS PGothic" panose="020B0600070205080204" pitchFamily="34" charset="-128"/>
              </a:defRPr>
            </a:lvl9pPr>
          </a:lstStyle>
          <a:p>
            <a:pPr eaLnBrk="1" hangingPunct="1"/>
            <a:fld id="{217AFA79-AE59-45AA-9866-CAF448965FCC}" type="slidenum">
              <a:rPr lang="en-US" altLang="en-US" sz="1300"/>
            </a:fld>
            <a:endParaRPr lang="en-US" altLang="en-US" sz="1300"/>
          </a:p>
        </p:txBody>
      </p:sp>
      <p:sp>
        <p:nvSpPr>
          <p:cNvPr id="64515" name="Rectangle 2"/>
          <p:cNvSpPr>
            <a:spLocks noGrp="1" noRot="1" noChangeAspect="1" noChangeArrowheads="1" noTextEdit="1"/>
          </p:cNvSpPr>
          <p:nvPr>
            <p:ph type="sldImg"/>
          </p:nvPr>
        </p:nvSpPr>
        <p:spPr/>
      </p:sp>
      <p:sp>
        <p:nvSpPr>
          <p:cNvPr id="6451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AU" altLang="en-US" dirty="0">
              <a:ea typeface="MS PGothic" panose="020B0600070205080204" pitchFamily="34"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en-AU" altLang="en-US" dirty="0" smtClean="0">
                <a:ea typeface="MS PGothic" panose="020B0600070205080204" pitchFamily="34" charset="-128"/>
              </a:rPr>
              <a:t>Note the rate is not stated</a:t>
            </a:r>
            <a:r>
              <a:rPr lang="en-AU" altLang="en-US" baseline="0" dirty="0" smtClean="0">
                <a:ea typeface="MS PGothic" panose="020B0600070205080204" pitchFamily="34" charset="-128"/>
              </a:rPr>
              <a:t> as a semi-annual rate. However, we assume that it is an APR of 8% p.a. compounding </a:t>
            </a:r>
            <a:r>
              <a:rPr lang="en-AU" altLang="en-US" baseline="0" dirty="0" err="1" smtClean="0">
                <a:ea typeface="MS PGothic" panose="020B0600070205080204" pitchFamily="34" charset="-128"/>
              </a:rPr>
              <a:t>semiannually</a:t>
            </a:r>
            <a:r>
              <a:rPr lang="en-AU" altLang="en-US" baseline="0" dirty="0" smtClean="0">
                <a:ea typeface="MS PGothic" panose="020B0600070205080204" pitchFamily="34" charset="-128"/>
              </a:rPr>
              <a:t>. </a:t>
            </a:r>
            <a:endParaRPr lang="en-AU" altLang="en-US" dirty="0">
              <a:ea typeface="MS PGothic" panose="020B0600070205080204" pitchFamily="34" charset="-128"/>
            </a:endParaRPr>
          </a:p>
        </p:txBody>
      </p:sp>
      <p:sp>
        <p:nvSpPr>
          <p:cNvPr id="809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MS PGothic" panose="020B0600070205080204" pitchFamily="34" charset="-128"/>
              </a:defRPr>
            </a:lvl1pPr>
            <a:lvl2pPr marL="766445" indent="-293370" eaLnBrk="0" hangingPunct="0">
              <a:spcBef>
                <a:spcPct val="30000"/>
              </a:spcBef>
              <a:defRPr sz="1200">
                <a:solidFill>
                  <a:schemeClr val="tx1"/>
                </a:solidFill>
                <a:latin typeface="Calibri" panose="020F0502020204030204" pitchFamily="34" charset="0"/>
                <a:ea typeface="MS PGothic" panose="020B0600070205080204" pitchFamily="34" charset="-128"/>
              </a:defRPr>
            </a:lvl2pPr>
            <a:lvl3pPr marL="1182370" indent="-234950" eaLnBrk="0" hangingPunct="0">
              <a:spcBef>
                <a:spcPct val="30000"/>
              </a:spcBef>
              <a:defRPr sz="1200">
                <a:solidFill>
                  <a:schemeClr val="tx1"/>
                </a:solidFill>
                <a:latin typeface="Calibri" panose="020F0502020204030204" pitchFamily="34" charset="0"/>
                <a:ea typeface="ヒラギノ角ゴ Pro W3" charset="-128"/>
              </a:defRPr>
            </a:lvl3pPr>
            <a:lvl4pPr marL="1655445" indent="-234950" eaLnBrk="0" hangingPunct="0">
              <a:spcBef>
                <a:spcPct val="30000"/>
              </a:spcBef>
              <a:defRPr sz="1200">
                <a:solidFill>
                  <a:schemeClr val="tx1"/>
                </a:solidFill>
                <a:latin typeface="Calibri" panose="020F0502020204030204" pitchFamily="34" charset="0"/>
                <a:ea typeface="ヒラギノ角ゴ Pro W3" charset="-128"/>
              </a:defRPr>
            </a:lvl4pPr>
            <a:lvl5pPr marL="2130425" indent="-234950" eaLnBrk="0" hangingPunct="0">
              <a:spcBef>
                <a:spcPct val="30000"/>
              </a:spcBef>
              <a:defRPr sz="1200">
                <a:solidFill>
                  <a:schemeClr val="tx1"/>
                </a:solidFill>
                <a:latin typeface="Calibri" panose="020F0502020204030204" pitchFamily="34" charset="0"/>
                <a:ea typeface="ヒラギノ角ゴ Pro W3" charset="-128"/>
              </a:defRPr>
            </a:lvl5pPr>
            <a:lvl6pPr marL="2587625" indent="-234950" eaLnBrk="0" fontAlgn="base" hangingPunct="0">
              <a:spcBef>
                <a:spcPct val="30000"/>
              </a:spcBef>
              <a:spcAft>
                <a:spcPct val="0"/>
              </a:spcAft>
              <a:defRPr sz="1200">
                <a:solidFill>
                  <a:schemeClr val="tx1"/>
                </a:solidFill>
                <a:latin typeface="Calibri" panose="020F0502020204030204" pitchFamily="34" charset="0"/>
                <a:ea typeface="ヒラギノ角ゴ Pro W3" charset="-128"/>
              </a:defRPr>
            </a:lvl6pPr>
            <a:lvl7pPr marL="3044825" indent="-234950" eaLnBrk="0" fontAlgn="base" hangingPunct="0">
              <a:spcBef>
                <a:spcPct val="30000"/>
              </a:spcBef>
              <a:spcAft>
                <a:spcPct val="0"/>
              </a:spcAft>
              <a:defRPr sz="1200">
                <a:solidFill>
                  <a:schemeClr val="tx1"/>
                </a:solidFill>
                <a:latin typeface="Calibri" panose="020F0502020204030204" pitchFamily="34" charset="0"/>
                <a:ea typeface="ヒラギノ角ゴ Pro W3" charset="-128"/>
              </a:defRPr>
            </a:lvl7pPr>
            <a:lvl8pPr marL="3502025" indent="-234950" eaLnBrk="0" fontAlgn="base" hangingPunct="0">
              <a:spcBef>
                <a:spcPct val="30000"/>
              </a:spcBef>
              <a:spcAft>
                <a:spcPct val="0"/>
              </a:spcAft>
              <a:defRPr sz="1200">
                <a:solidFill>
                  <a:schemeClr val="tx1"/>
                </a:solidFill>
                <a:latin typeface="Calibri" panose="020F0502020204030204" pitchFamily="34" charset="0"/>
                <a:ea typeface="ヒラギノ角ゴ Pro W3" charset="-128"/>
              </a:defRPr>
            </a:lvl8pPr>
            <a:lvl9pPr marL="3958590" indent="-234950" eaLnBrk="0" fontAlgn="base" hangingPunct="0">
              <a:spcBef>
                <a:spcPct val="30000"/>
              </a:spcBef>
              <a:spcAft>
                <a:spcPct val="0"/>
              </a:spcAft>
              <a:defRPr sz="1200">
                <a:solidFill>
                  <a:schemeClr val="tx1"/>
                </a:solidFill>
                <a:latin typeface="Calibri" panose="020F0502020204030204" pitchFamily="34" charset="0"/>
                <a:ea typeface="ヒラギノ角ゴ Pro W3" charset="-128"/>
              </a:defRPr>
            </a:lvl9pPr>
          </a:lstStyle>
          <a:p>
            <a:pPr eaLnBrk="1" hangingPunct="1">
              <a:spcBef>
                <a:spcPct val="0"/>
              </a:spcBef>
            </a:pPr>
            <a:fld id="{CC85E1D3-4091-43ED-8352-19B513D45C84}" type="slidenum">
              <a:rPr lang="en-AU" altLang="en-US"/>
            </a:fld>
            <a:endParaRPr lang="en-AU"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1500">
                <a:solidFill>
                  <a:schemeClr val="tx1"/>
                </a:solidFill>
                <a:latin typeface="Arial" panose="020B0604020202020204" pitchFamily="34" charset="0"/>
                <a:ea typeface="MS PGothic" panose="020B0600070205080204" pitchFamily="34" charset="-128"/>
              </a:defRPr>
            </a:lvl1pPr>
            <a:lvl2pPr marL="789305" indent="-303530" defTabSz="990600" eaLnBrk="0" hangingPunct="0">
              <a:defRPr sz="1500">
                <a:solidFill>
                  <a:schemeClr val="tx1"/>
                </a:solidFill>
                <a:latin typeface="Arial" panose="020B0604020202020204" pitchFamily="34" charset="0"/>
                <a:ea typeface="MS PGothic" panose="020B0600070205080204" pitchFamily="34" charset="-128"/>
              </a:defRPr>
            </a:lvl2pPr>
            <a:lvl3pPr marL="1214755" indent="-243205" defTabSz="990600" eaLnBrk="0" hangingPunct="0">
              <a:defRPr sz="1500">
                <a:solidFill>
                  <a:schemeClr val="tx1"/>
                </a:solidFill>
                <a:latin typeface="Arial" panose="020B0604020202020204" pitchFamily="34" charset="0"/>
                <a:ea typeface="MS PGothic" panose="020B0600070205080204" pitchFamily="34" charset="-128"/>
              </a:defRPr>
            </a:lvl3pPr>
            <a:lvl4pPr marL="1700530" indent="-243205" defTabSz="990600" eaLnBrk="0" hangingPunct="0">
              <a:defRPr sz="1500">
                <a:solidFill>
                  <a:schemeClr val="tx1"/>
                </a:solidFill>
                <a:latin typeface="Arial" panose="020B0604020202020204" pitchFamily="34" charset="0"/>
                <a:ea typeface="MS PGothic" panose="020B0600070205080204" pitchFamily="34" charset="-128"/>
              </a:defRPr>
            </a:lvl4pPr>
            <a:lvl5pPr marL="2186940" indent="-243205" defTabSz="990600" eaLnBrk="0" hangingPunct="0">
              <a:defRPr sz="1500">
                <a:solidFill>
                  <a:schemeClr val="tx1"/>
                </a:solidFill>
                <a:latin typeface="Arial" panose="020B0604020202020204" pitchFamily="34" charset="0"/>
                <a:ea typeface="MS PGothic" panose="020B0600070205080204" pitchFamily="34" charset="-128"/>
              </a:defRPr>
            </a:lvl5pPr>
            <a:lvl6pPr marL="2672715" indent="-243205" defTabSz="990600" eaLnBrk="0" fontAlgn="base" hangingPunct="0">
              <a:spcBef>
                <a:spcPct val="0"/>
              </a:spcBef>
              <a:spcAft>
                <a:spcPct val="0"/>
              </a:spcAft>
              <a:defRPr sz="1500">
                <a:solidFill>
                  <a:schemeClr val="tx1"/>
                </a:solidFill>
                <a:latin typeface="Arial" panose="020B0604020202020204" pitchFamily="34" charset="0"/>
                <a:ea typeface="MS PGothic" panose="020B0600070205080204" pitchFamily="34" charset="-128"/>
              </a:defRPr>
            </a:lvl6pPr>
            <a:lvl7pPr marL="3158490" indent="-243205" defTabSz="990600" eaLnBrk="0" fontAlgn="base" hangingPunct="0">
              <a:spcBef>
                <a:spcPct val="0"/>
              </a:spcBef>
              <a:spcAft>
                <a:spcPct val="0"/>
              </a:spcAft>
              <a:defRPr sz="1500">
                <a:solidFill>
                  <a:schemeClr val="tx1"/>
                </a:solidFill>
                <a:latin typeface="Arial" panose="020B0604020202020204" pitchFamily="34" charset="0"/>
                <a:ea typeface="MS PGothic" panose="020B0600070205080204" pitchFamily="34" charset="-128"/>
              </a:defRPr>
            </a:lvl7pPr>
            <a:lvl8pPr marL="3644265" indent="-243205" defTabSz="990600" eaLnBrk="0" fontAlgn="base" hangingPunct="0">
              <a:spcBef>
                <a:spcPct val="0"/>
              </a:spcBef>
              <a:spcAft>
                <a:spcPct val="0"/>
              </a:spcAft>
              <a:defRPr sz="1500">
                <a:solidFill>
                  <a:schemeClr val="tx1"/>
                </a:solidFill>
                <a:latin typeface="Arial" panose="020B0604020202020204" pitchFamily="34" charset="0"/>
                <a:ea typeface="MS PGothic" panose="020B0600070205080204" pitchFamily="34" charset="-128"/>
              </a:defRPr>
            </a:lvl8pPr>
            <a:lvl9pPr marL="4130040" indent="-243205" defTabSz="990600" eaLnBrk="0" fontAlgn="base" hangingPunct="0">
              <a:spcBef>
                <a:spcPct val="0"/>
              </a:spcBef>
              <a:spcAft>
                <a:spcPct val="0"/>
              </a:spcAft>
              <a:defRPr sz="1500">
                <a:solidFill>
                  <a:schemeClr val="tx1"/>
                </a:solidFill>
                <a:latin typeface="Arial" panose="020B0604020202020204" pitchFamily="34" charset="0"/>
                <a:ea typeface="MS PGothic" panose="020B0600070205080204" pitchFamily="34" charset="-128"/>
              </a:defRPr>
            </a:lvl9pPr>
          </a:lstStyle>
          <a:p>
            <a:pPr eaLnBrk="1" hangingPunct="1"/>
            <a:fld id="{1FA98073-98F0-42B2-A424-9E6E1BCED981}" type="slidenum">
              <a:rPr lang="en-US" altLang="en-US" sz="1300"/>
            </a:fld>
            <a:endParaRPr lang="en-US" altLang="en-US" sz="1300"/>
          </a:p>
        </p:txBody>
      </p:sp>
      <p:sp>
        <p:nvSpPr>
          <p:cNvPr id="71683" name="Rectangle 2"/>
          <p:cNvSpPr>
            <a:spLocks noGrp="1" noRot="1" noChangeAspect="1" noChangeArrowheads="1" noTextEdit="1"/>
          </p:cNvSpPr>
          <p:nvPr>
            <p:ph type="sldImg"/>
          </p:nvPr>
        </p:nvSpPr>
        <p:spPr/>
      </p:sp>
      <p:sp>
        <p:nvSpPr>
          <p:cNvPr id="7168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AU" altLang="en-US">
              <a:ea typeface="MS PGothic" panose="020B0600070205080204" pitchFamily="34"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1500">
                <a:solidFill>
                  <a:schemeClr val="tx1"/>
                </a:solidFill>
                <a:latin typeface="Arial" panose="020B0604020202020204" pitchFamily="34" charset="0"/>
                <a:ea typeface="MS PGothic" panose="020B0600070205080204" pitchFamily="34" charset="-128"/>
              </a:defRPr>
            </a:lvl1pPr>
            <a:lvl2pPr marL="789305" indent="-303530" defTabSz="990600" eaLnBrk="0" hangingPunct="0">
              <a:defRPr sz="1500">
                <a:solidFill>
                  <a:schemeClr val="tx1"/>
                </a:solidFill>
                <a:latin typeface="Arial" panose="020B0604020202020204" pitchFamily="34" charset="0"/>
                <a:ea typeface="MS PGothic" panose="020B0600070205080204" pitchFamily="34" charset="-128"/>
              </a:defRPr>
            </a:lvl2pPr>
            <a:lvl3pPr marL="1214755" indent="-243205" defTabSz="990600" eaLnBrk="0" hangingPunct="0">
              <a:defRPr sz="1500">
                <a:solidFill>
                  <a:schemeClr val="tx1"/>
                </a:solidFill>
                <a:latin typeface="Arial" panose="020B0604020202020204" pitchFamily="34" charset="0"/>
                <a:ea typeface="MS PGothic" panose="020B0600070205080204" pitchFamily="34" charset="-128"/>
              </a:defRPr>
            </a:lvl3pPr>
            <a:lvl4pPr marL="1700530" indent="-243205" defTabSz="990600" eaLnBrk="0" hangingPunct="0">
              <a:defRPr sz="1500">
                <a:solidFill>
                  <a:schemeClr val="tx1"/>
                </a:solidFill>
                <a:latin typeface="Arial" panose="020B0604020202020204" pitchFamily="34" charset="0"/>
                <a:ea typeface="MS PGothic" panose="020B0600070205080204" pitchFamily="34" charset="-128"/>
              </a:defRPr>
            </a:lvl4pPr>
            <a:lvl5pPr marL="2186940" indent="-243205" defTabSz="990600" eaLnBrk="0" hangingPunct="0">
              <a:defRPr sz="1500">
                <a:solidFill>
                  <a:schemeClr val="tx1"/>
                </a:solidFill>
                <a:latin typeface="Arial" panose="020B0604020202020204" pitchFamily="34" charset="0"/>
                <a:ea typeface="MS PGothic" panose="020B0600070205080204" pitchFamily="34" charset="-128"/>
              </a:defRPr>
            </a:lvl5pPr>
            <a:lvl6pPr marL="2672715" indent="-243205" defTabSz="990600" eaLnBrk="0" fontAlgn="base" hangingPunct="0">
              <a:spcBef>
                <a:spcPct val="0"/>
              </a:spcBef>
              <a:spcAft>
                <a:spcPct val="0"/>
              </a:spcAft>
              <a:defRPr sz="1500">
                <a:solidFill>
                  <a:schemeClr val="tx1"/>
                </a:solidFill>
                <a:latin typeface="Arial" panose="020B0604020202020204" pitchFamily="34" charset="0"/>
                <a:ea typeface="MS PGothic" panose="020B0600070205080204" pitchFamily="34" charset="-128"/>
              </a:defRPr>
            </a:lvl6pPr>
            <a:lvl7pPr marL="3158490" indent="-243205" defTabSz="990600" eaLnBrk="0" fontAlgn="base" hangingPunct="0">
              <a:spcBef>
                <a:spcPct val="0"/>
              </a:spcBef>
              <a:spcAft>
                <a:spcPct val="0"/>
              </a:spcAft>
              <a:defRPr sz="1500">
                <a:solidFill>
                  <a:schemeClr val="tx1"/>
                </a:solidFill>
                <a:latin typeface="Arial" panose="020B0604020202020204" pitchFamily="34" charset="0"/>
                <a:ea typeface="MS PGothic" panose="020B0600070205080204" pitchFamily="34" charset="-128"/>
              </a:defRPr>
            </a:lvl7pPr>
            <a:lvl8pPr marL="3644265" indent="-243205" defTabSz="990600" eaLnBrk="0" fontAlgn="base" hangingPunct="0">
              <a:spcBef>
                <a:spcPct val="0"/>
              </a:spcBef>
              <a:spcAft>
                <a:spcPct val="0"/>
              </a:spcAft>
              <a:defRPr sz="1500">
                <a:solidFill>
                  <a:schemeClr val="tx1"/>
                </a:solidFill>
                <a:latin typeface="Arial" panose="020B0604020202020204" pitchFamily="34" charset="0"/>
                <a:ea typeface="MS PGothic" panose="020B0600070205080204" pitchFamily="34" charset="-128"/>
              </a:defRPr>
            </a:lvl8pPr>
            <a:lvl9pPr marL="4130040" indent="-243205" defTabSz="990600" eaLnBrk="0" fontAlgn="base" hangingPunct="0">
              <a:spcBef>
                <a:spcPct val="0"/>
              </a:spcBef>
              <a:spcAft>
                <a:spcPct val="0"/>
              </a:spcAft>
              <a:defRPr sz="1500">
                <a:solidFill>
                  <a:schemeClr val="tx1"/>
                </a:solidFill>
                <a:latin typeface="Arial" panose="020B0604020202020204" pitchFamily="34" charset="0"/>
                <a:ea typeface="MS PGothic" panose="020B0600070205080204" pitchFamily="34" charset="-128"/>
              </a:defRPr>
            </a:lvl9pPr>
          </a:lstStyle>
          <a:p>
            <a:pPr eaLnBrk="1" hangingPunct="1"/>
            <a:fld id="{9C150088-576A-4353-AF37-C3D07E8D093C}" type="slidenum">
              <a:rPr lang="en-US" altLang="en-US" sz="1300"/>
            </a:fld>
            <a:endParaRPr lang="en-US" altLang="en-US" sz="1300"/>
          </a:p>
        </p:txBody>
      </p:sp>
      <p:sp>
        <p:nvSpPr>
          <p:cNvPr id="73731" name="Rectangle 2"/>
          <p:cNvSpPr>
            <a:spLocks noGrp="1" noRot="1" noChangeAspect="1" noChangeArrowheads="1" noTextEdit="1"/>
          </p:cNvSpPr>
          <p:nvPr>
            <p:ph type="sldImg"/>
          </p:nvPr>
        </p:nvSpPr>
        <p:spPr/>
      </p:sp>
      <p:sp>
        <p:nvSpPr>
          <p:cNvPr id="7373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AU" altLang="en-US">
              <a:ea typeface="MS PGothic" panose="020B0600070205080204" pitchFamily="34"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054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en-AU" altLang="en-US">
              <a:ea typeface="MS PGothic" panose="020B0600070205080204" pitchFamily="34" charset="-128"/>
            </a:endParaRPr>
          </a:p>
        </p:txBody>
      </p:sp>
      <p:sp>
        <p:nvSpPr>
          <p:cNvPr id="1054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MS PGothic" panose="020B0600070205080204" pitchFamily="34" charset="-128"/>
              </a:defRPr>
            </a:lvl1pPr>
            <a:lvl2pPr marL="766445" indent="-293370" eaLnBrk="0" hangingPunct="0">
              <a:spcBef>
                <a:spcPct val="30000"/>
              </a:spcBef>
              <a:defRPr sz="1200">
                <a:solidFill>
                  <a:schemeClr val="tx1"/>
                </a:solidFill>
                <a:latin typeface="Calibri" panose="020F0502020204030204" pitchFamily="34" charset="0"/>
                <a:ea typeface="MS PGothic" panose="020B0600070205080204" pitchFamily="34" charset="-128"/>
              </a:defRPr>
            </a:lvl2pPr>
            <a:lvl3pPr marL="1182370" indent="-234950" eaLnBrk="0" hangingPunct="0">
              <a:spcBef>
                <a:spcPct val="30000"/>
              </a:spcBef>
              <a:defRPr sz="1200">
                <a:solidFill>
                  <a:schemeClr val="tx1"/>
                </a:solidFill>
                <a:latin typeface="Calibri" panose="020F0502020204030204" pitchFamily="34" charset="0"/>
                <a:ea typeface="ヒラギノ角ゴ Pro W3" charset="-128"/>
              </a:defRPr>
            </a:lvl3pPr>
            <a:lvl4pPr marL="1655445" indent="-234950" eaLnBrk="0" hangingPunct="0">
              <a:spcBef>
                <a:spcPct val="30000"/>
              </a:spcBef>
              <a:defRPr sz="1200">
                <a:solidFill>
                  <a:schemeClr val="tx1"/>
                </a:solidFill>
                <a:latin typeface="Calibri" panose="020F0502020204030204" pitchFamily="34" charset="0"/>
                <a:ea typeface="ヒラギノ角ゴ Pro W3" charset="-128"/>
              </a:defRPr>
            </a:lvl4pPr>
            <a:lvl5pPr marL="2130425" indent="-234950" eaLnBrk="0" hangingPunct="0">
              <a:spcBef>
                <a:spcPct val="30000"/>
              </a:spcBef>
              <a:defRPr sz="1200">
                <a:solidFill>
                  <a:schemeClr val="tx1"/>
                </a:solidFill>
                <a:latin typeface="Calibri" panose="020F0502020204030204" pitchFamily="34" charset="0"/>
                <a:ea typeface="ヒラギノ角ゴ Pro W3" charset="-128"/>
              </a:defRPr>
            </a:lvl5pPr>
            <a:lvl6pPr marL="2587625" indent="-234950" eaLnBrk="0" fontAlgn="base" hangingPunct="0">
              <a:spcBef>
                <a:spcPct val="30000"/>
              </a:spcBef>
              <a:spcAft>
                <a:spcPct val="0"/>
              </a:spcAft>
              <a:defRPr sz="1200">
                <a:solidFill>
                  <a:schemeClr val="tx1"/>
                </a:solidFill>
                <a:latin typeface="Calibri" panose="020F0502020204030204" pitchFamily="34" charset="0"/>
                <a:ea typeface="ヒラギノ角ゴ Pro W3" charset="-128"/>
              </a:defRPr>
            </a:lvl6pPr>
            <a:lvl7pPr marL="3044825" indent="-234950" eaLnBrk="0" fontAlgn="base" hangingPunct="0">
              <a:spcBef>
                <a:spcPct val="30000"/>
              </a:spcBef>
              <a:spcAft>
                <a:spcPct val="0"/>
              </a:spcAft>
              <a:defRPr sz="1200">
                <a:solidFill>
                  <a:schemeClr val="tx1"/>
                </a:solidFill>
                <a:latin typeface="Calibri" panose="020F0502020204030204" pitchFamily="34" charset="0"/>
                <a:ea typeface="ヒラギノ角ゴ Pro W3" charset="-128"/>
              </a:defRPr>
            </a:lvl7pPr>
            <a:lvl8pPr marL="3502025" indent="-234950" eaLnBrk="0" fontAlgn="base" hangingPunct="0">
              <a:spcBef>
                <a:spcPct val="30000"/>
              </a:spcBef>
              <a:spcAft>
                <a:spcPct val="0"/>
              </a:spcAft>
              <a:defRPr sz="1200">
                <a:solidFill>
                  <a:schemeClr val="tx1"/>
                </a:solidFill>
                <a:latin typeface="Calibri" panose="020F0502020204030204" pitchFamily="34" charset="0"/>
                <a:ea typeface="ヒラギノ角ゴ Pro W3" charset="-128"/>
              </a:defRPr>
            </a:lvl8pPr>
            <a:lvl9pPr marL="3958590" indent="-234950" eaLnBrk="0" fontAlgn="base" hangingPunct="0">
              <a:spcBef>
                <a:spcPct val="30000"/>
              </a:spcBef>
              <a:spcAft>
                <a:spcPct val="0"/>
              </a:spcAft>
              <a:defRPr sz="1200">
                <a:solidFill>
                  <a:schemeClr val="tx1"/>
                </a:solidFill>
                <a:latin typeface="Calibri" panose="020F0502020204030204" pitchFamily="34" charset="0"/>
                <a:ea typeface="ヒラギノ角ゴ Pro W3" charset="-128"/>
              </a:defRPr>
            </a:lvl9pPr>
          </a:lstStyle>
          <a:p>
            <a:pPr eaLnBrk="1" hangingPunct="1">
              <a:spcBef>
                <a:spcPct val="0"/>
              </a:spcBef>
            </a:pPr>
            <a:fld id="{9BC9CBEF-4974-40E1-9065-F01AEE055276}" type="slidenum">
              <a:rPr lang="en-AU" altLang="en-US"/>
            </a:fld>
            <a:endParaRPr lang="en-AU"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MS PGothic" panose="020B0600070205080204" pitchFamily="34" charset="-128"/>
              </a:defRPr>
            </a:lvl1pPr>
            <a:lvl2pPr marL="769620" indent="-295275" eaLnBrk="0" hangingPunct="0">
              <a:spcBef>
                <a:spcPct val="30000"/>
              </a:spcBef>
              <a:defRPr sz="1200">
                <a:solidFill>
                  <a:schemeClr val="tx1"/>
                </a:solidFill>
                <a:latin typeface="Calibri" panose="020F0502020204030204" pitchFamily="34" charset="0"/>
                <a:ea typeface="MS PGothic" panose="020B0600070205080204" pitchFamily="34" charset="-128"/>
              </a:defRPr>
            </a:lvl2pPr>
            <a:lvl3pPr marL="1184275" indent="-236220" eaLnBrk="0" hangingPunct="0">
              <a:spcBef>
                <a:spcPct val="30000"/>
              </a:spcBef>
              <a:defRPr sz="1200">
                <a:solidFill>
                  <a:schemeClr val="tx1"/>
                </a:solidFill>
                <a:latin typeface="Calibri" panose="020F0502020204030204" pitchFamily="34" charset="0"/>
                <a:ea typeface="ヒラギノ角ゴ Pro W3" charset="-128"/>
              </a:defRPr>
            </a:lvl3pPr>
            <a:lvl4pPr marL="1657350" indent="-236220" eaLnBrk="0" hangingPunct="0">
              <a:spcBef>
                <a:spcPct val="30000"/>
              </a:spcBef>
              <a:defRPr sz="1200">
                <a:solidFill>
                  <a:schemeClr val="tx1"/>
                </a:solidFill>
                <a:latin typeface="Calibri" panose="020F0502020204030204" pitchFamily="34" charset="0"/>
                <a:ea typeface="ヒラギノ角ゴ Pro W3" charset="-128"/>
              </a:defRPr>
            </a:lvl4pPr>
            <a:lvl5pPr marL="2131695" indent="-236220" eaLnBrk="0" hangingPunct="0">
              <a:spcBef>
                <a:spcPct val="30000"/>
              </a:spcBef>
              <a:defRPr sz="1200">
                <a:solidFill>
                  <a:schemeClr val="tx1"/>
                </a:solidFill>
                <a:latin typeface="Calibri" panose="020F0502020204030204" pitchFamily="34" charset="0"/>
                <a:ea typeface="ヒラギノ角ゴ Pro W3" charset="-128"/>
              </a:defRPr>
            </a:lvl5pPr>
            <a:lvl6pPr marL="2588895" indent="-236220" eaLnBrk="0" fontAlgn="base" hangingPunct="0">
              <a:spcBef>
                <a:spcPct val="30000"/>
              </a:spcBef>
              <a:spcAft>
                <a:spcPct val="0"/>
              </a:spcAft>
              <a:defRPr sz="1200">
                <a:solidFill>
                  <a:schemeClr val="tx1"/>
                </a:solidFill>
                <a:latin typeface="Calibri" panose="020F0502020204030204" pitchFamily="34" charset="0"/>
                <a:ea typeface="ヒラギノ角ゴ Pro W3" charset="-128"/>
              </a:defRPr>
            </a:lvl6pPr>
            <a:lvl7pPr marL="3046095" indent="-236220" eaLnBrk="0" fontAlgn="base" hangingPunct="0">
              <a:spcBef>
                <a:spcPct val="30000"/>
              </a:spcBef>
              <a:spcAft>
                <a:spcPct val="0"/>
              </a:spcAft>
              <a:defRPr sz="1200">
                <a:solidFill>
                  <a:schemeClr val="tx1"/>
                </a:solidFill>
                <a:latin typeface="Calibri" panose="020F0502020204030204" pitchFamily="34" charset="0"/>
                <a:ea typeface="ヒラギノ角ゴ Pro W3" charset="-128"/>
              </a:defRPr>
            </a:lvl7pPr>
            <a:lvl8pPr marL="3503295" indent="-236220" eaLnBrk="0" fontAlgn="base" hangingPunct="0">
              <a:spcBef>
                <a:spcPct val="30000"/>
              </a:spcBef>
              <a:spcAft>
                <a:spcPct val="0"/>
              </a:spcAft>
              <a:defRPr sz="1200">
                <a:solidFill>
                  <a:schemeClr val="tx1"/>
                </a:solidFill>
                <a:latin typeface="Calibri" panose="020F0502020204030204" pitchFamily="34" charset="0"/>
                <a:ea typeface="ヒラギノ角ゴ Pro W3" charset="-128"/>
              </a:defRPr>
            </a:lvl8pPr>
            <a:lvl9pPr marL="3960495" indent="-236220" eaLnBrk="0" fontAlgn="base" hangingPunct="0">
              <a:spcBef>
                <a:spcPct val="30000"/>
              </a:spcBef>
              <a:spcAft>
                <a:spcPct val="0"/>
              </a:spcAft>
              <a:defRPr sz="1200">
                <a:solidFill>
                  <a:schemeClr val="tx1"/>
                </a:solidFill>
                <a:latin typeface="Calibri" panose="020F0502020204030204" pitchFamily="34" charset="0"/>
                <a:ea typeface="ヒラギノ角ゴ Pro W3" charset="-128"/>
              </a:defRPr>
            </a:lvl9pPr>
          </a:lstStyle>
          <a:p>
            <a:pPr eaLnBrk="1" hangingPunct="1">
              <a:spcBef>
                <a:spcPct val="0"/>
              </a:spcBef>
            </a:pPr>
            <a:fld id="{D02E3AC3-9A04-4566-99B3-89B9C767C919}" type="slidenum">
              <a:rPr lang="en-US" altLang="en-US"/>
            </a:fld>
            <a:endParaRPr lang="en-US" altLang="en-US"/>
          </a:p>
        </p:txBody>
      </p:sp>
      <p:sp>
        <p:nvSpPr>
          <p:cNvPr id="110595" name="Rectangle 2"/>
          <p:cNvSpPr>
            <a:spLocks noGrp="1" noRot="1" noChangeAspect="1" noChangeArrowheads="1" noTextEdit="1"/>
          </p:cNvSpPr>
          <p:nvPr>
            <p:ph type="sldImg"/>
          </p:nvPr>
        </p:nvSpPr>
        <p:spPr bwMode="auto">
          <a:xfrm>
            <a:off x="141288" y="768350"/>
            <a:ext cx="6819900" cy="3836988"/>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10596" name="Rectangle 3"/>
          <p:cNvSpPr>
            <a:spLocks noGrp="1" noChangeArrowheads="1"/>
          </p:cNvSpPr>
          <p:nvPr>
            <p:ph type="body" idx="1"/>
          </p:nvPr>
        </p:nvSpPr>
        <p:spPr bwMode="auto">
          <a:xfrm>
            <a:off x="946151" y="4860925"/>
            <a:ext cx="5207000" cy="46053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r>
              <a:rPr lang="en-AU" altLang="en-US" dirty="0" smtClean="0">
                <a:ea typeface="MS PGothic" panose="020B0600070205080204" pitchFamily="34" charset="-128"/>
              </a:rPr>
              <a:t>Note</a:t>
            </a:r>
            <a:r>
              <a:rPr lang="en-AU" altLang="en-US" baseline="0" dirty="0" smtClean="0">
                <a:ea typeface="MS PGothic" panose="020B0600070205080204" pitchFamily="34" charset="-128"/>
              </a:rPr>
              <a:t> frequency of coupons = quarterly. Assume rate is APR compounding quarterly</a:t>
            </a:r>
            <a:endParaRPr lang="en-AU" altLang="en-US" dirty="0">
              <a:ea typeface="MS PGothic" panose="020B0600070205080204" pitchFamily="34"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MS PGothic" panose="020B0600070205080204" pitchFamily="34" charset="-128"/>
              </a:defRPr>
            </a:lvl1pPr>
            <a:lvl2pPr marL="769620" indent="-295275" eaLnBrk="0" hangingPunct="0">
              <a:spcBef>
                <a:spcPct val="30000"/>
              </a:spcBef>
              <a:defRPr sz="1200">
                <a:solidFill>
                  <a:schemeClr val="tx1"/>
                </a:solidFill>
                <a:latin typeface="Calibri" panose="020F0502020204030204" pitchFamily="34" charset="0"/>
                <a:ea typeface="MS PGothic" panose="020B0600070205080204" pitchFamily="34" charset="-128"/>
              </a:defRPr>
            </a:lvl2pPr>
            <a:lvl3pPr marL="1184275" indent="-236220" eaLnBrk="0" hangingPunct="0">
              <a:spcBef>
                <a:spcPct val="30000"/>
              </a:spcBef>
              <a:defRPr sz="1200">
                <a:solidFill>
                  <a:schemeClr val="tx1"/>
                </a:solidFill>
                <a:latin typeface="Calibri" panose="020F0502020204030204" pitchFamily="34" charset="0"/>
                <a:ea typeface="ヒラギノ角ゴ Pro W3" charset="-128"/>
              </a:defRPr>
            </a:lvl3pPr>
            <a:lvl4pPr marL="1657350" indent="-236220" eaLnBrk="0" hangingPunct="0">
              <a:spcBef>
                <a:spcPct val="30000"/>
              </a:spcBef>
              <a:defRPr sz="1200">
                <a:solidFill>
                  <a:schemeClr val="tx1"/>
                </a:solidFill>
                <a:latin typeface="Calibri" panose="020F0502020204030204" pitchFamily="34" charset="0"/>
                <a:ea typeface="ヒラギノ角ゴ Pro W3" charset="-128"/>
              </a:defRPr>
            </a:lvl4pPr>
            <a:lvl5pPr marL="2131695" indent="-236220" eaLnBrk="0" hangingPunct="0">
              <a:spcBef>
                <a:spcPct val="30000"/>
              </a:spcBef>
              <a:defRPr sz="1200">
                <a:solidFill>
                  <a:schemeClr val="tx1"/>
                </a:solidFill>
                <a:latin typeface="Calibri" panose="020F0502020204030204" pitchFamily="34" charset="0"/>
                <a:ea typeface="ヒラギノ角ゴ Pro W3" charset="-128"/>
              </a:defRPr>
            </a:lvl5pPr>
            <a:lvl6pPr marL="2588895" indent="-236220" eaLnBrk="0" fontAlgn="base" hangingPunct="0">
              <a:spcBef>
                <a:spcPct val="30000"/>
              </a:spcBef>
              <a:spcAft>
                <a:spcPct val="0"/>
              </a:spcAft>
              <a:defRPr sz="1200">
                <a:solidFill>
                  <a:schemeClr val="tx1"/>
                </a:solidFill>
                <a:latin typeface="Calibri" panose="020F0502020204030204" pitchFamily="34" charset="0"/>
                <a:ea typeface="ヒラギノ角ゴ Pro W3" charset="-128"/>
              </a:defRPr>
            </a:lvl6pPr>
            <a:lvl7pPr marL="3046095" indent="-236220" eaLnBrk="0" fontAlgn="base" hangingPunct="0">
              <a:spcBef>
                <a:spcPct val="30000"/>
              </a:spcBef>
              <a:spcAft>
                <a:spcPct val="0"/>
              </a:spcAft>
              <a:defRPr sz="1200">
                <a:solidFill>
                  <a:schemeClr val="tx1"/>
                </a:solidFill>
                <a:latin typeface="Calibri" panose="020F0502020204030204" pitchFamily="34" charset="0"/>
                <a:ea typeface="ヒラギノ角ゴ Pro W3" charset="-128"/>
              </a:defRPr>
            </a:lvl7pPr>
            <a:lvl8pPr marL="3503295" indent="-236220" eaLnBrk="0" fontAlgn="base" hangingPunct="0">
              <a:spcBef>
                <a:spcPct val="30000"/>
              </a:spcBef>
              <a:spcAft>
                <a:spcPct val="0"/>
              </a:spcAft>
              <a:defRPr sz="1200">
                <a:solidFill>
                  <a:schemeClr val="tx1"/>
                </a:solidFill>
                <a:latin typeface="Calibri" panose="020F0502020204030204" pitchFamily="34" charset="0"/>
                <a:ea typeface="ヒラギノ角ゴ Pro W3" charset="-128"/>
              </a:defRPr>
            </a:lvl8pPr>
            <a:lvl9pPr marL="3960495" indent="-236220" eaLnBrk="0" fontAlgn="base" hangingPunct="0">
              <a:spcBef>
                <a:spcPct val="30000"/>
              </a:spcBef>
              <a:spcAft>
                <a:spcPct val="0"/>
              </a:spcAft>
              <a:defRPr sz="1200">
                <a:solidFill>
                  <a:schemeClr val="tx1"/>
                </a:solidFill>
                <a:latin typeface="Calibri" panose="020F0502020204030204" pitchFamily="34" charset="0"/>
                <a:ea typeface="ヒラギノ角ゴ Pro W3" charset="-128"/>
              </a:defRPr>
            </a:lvl9pPr>
          </a:lstStyle>
          <a:p>
            <a:pPr eaLnBrk="1" hangingPunct="1">
              <a:spcBef>
                <a:spcPct val="0"/>
              </a:spcBef>
            </a:pPr>
            <a:fld id="{7DE22A8F-4ED6-4FAB-AEE7-DFB79CC0F3BA}" type="slidenum">
              <a:rPr lang="en-US" altLang="en-US"/>
            </a:fld>
            <a:endParaRPr lang="en-US" altLang="en-US"/>
          </a:p>
        </p:txBody>
      </p:sp>
      <p:sp>
        <p:nvSpPr>
          <p:cNvPr id="111619" name="Rectangle 2"/>
          <p:cNvSpPr>
            <a:spLocks noGrp="1" noRot="1" noChangeAspect="1" noChangeArrowheads="1" noTextEdit="1"/>
          </p:cNvSpPr>
          <p:nvPr>
            <p:ph type="sldImg"/>
          </p:nvPr>
        </p:nvSpPr>
        <p:spPr bwMode="auto">
          <a:xfrm>
            <a:off x="141288" y="768350"/>
            <a:ext cx="6819900" cy="3836988"/>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11620" name="Rectangle 3"/>
          <p:cNvSpPr>
            <a:spLocks noGrp="1" noChangeArrowheads="1"/>
          </p:cNvSpPr>
          <p:nvPr>
            <p:ph type="body" idx="1"/>
          </p:nvPr>
        </p:nvSpPr>
        <p:spPr bwMode="auto">
          <a:xfrm>
            <a:off x="946151" y="4860925"/>
            <a:ext cx="5207000" cy="46053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en-AU" altLang="en-US" dirty="0">
              <a:ea typeface="MS PGothic" panose="020B0600070205080204" pitchFamily="34"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MS PGothic" panose="020B0600070205080204" pitchFamily="34" charset="-128"/>
              </a:defRPr>
            </a:lvl1pPr>
            <a:lvl2pPr marL="769620" indent="-295275" eaLnBrk="0" hangingPunct="0">
              <a:spcBef>
                <a:spcPct val="30000"/>
              </a:spcBef>
              <a:defRPr sz="1200">
                <a:solidFill>
                  <a:schemeClr val="tx1"/>
                </a:solidFill>
                <a:latin typeface="Calibri" panose="020F0502020204030204" pitchFamily="34" charset="0"/>
                <a:ea typeface="MS PGothic" panose="020B0600070205080204" pitchFamily="34" charset="-128"/>
              </a:defRPr>
            </a:lvl2pPr>
            <a:lvl3pPr marL="1184275" indent="-236220" eaLnBrk="0" hangingPunct="0">
              <a:spcBef>
                <a:spcPct val="30000"/>
              </a:spcBef>
              <a:defRPr sz="1200">
                <a:solidFill>
                  <a:schemeClr val="tx1"/>
                </a:solidFill>
                <a:latin typeface="Calibri" panose="020F0502020204030204" pitchFamily="34" charset="0"/>
                <a:ea typeface="ヒラギノ角ゴ Pro W3" charset="-128"/>
              </a:defRPr>
            </a:lvl3pPr>
            <a:lvl4pPr marL="1657350" indent="-236220" eaLnBrk="0" hangingPunct="0">
              <a:spcBef>
                <a:spcPct val="30000"/>
              </a:spcBef>
              <a:defRPr sz="1200">
                <a:solidFill>
                  <a:schemeClr val="tx1"/>
                </a:solidFill>
                <a:latin typeface="Calibri" panose="020F0502020204030204" pitchFamily="34" charset="0"/>
                <a:ea typeface="ヒラギノ角ゴ Pro W3" charset="-128"/>
              </a:defRPr>
            </a:lvl4pPr>
            <a:lvl5pPr marL="2131695" indent="-236220" eaLnBrk="0" hangingPunct="0">
              <a:spcBef>
                <a:spcPct val="30000"/>
              </a:spcBef>
              <a:defRPr sz="1200">
                <a:solidFill>
                  <a:schemeClr val="tx1"/>
                </a:solidFill>
                <a:latin typeface="Calibri" panose="020F0502020204030204" pitchFamily="34" charset="0"/>
                <a:ea typeface="ヒラギノ角ゴ Pro W3" charset="-128"/>
              </a:defRPr>
            </a:lvl5pPr>
            <a:lvl6pPr marL="2588895" indent="-236220" eaLnBrk="0" fontAlgn="base" hangingPunct="0">
              <a:spcBef>
                <a:spcPct val="30000"/>
              </a:spcBef>
              <a:spcAft>
                <a:spcPct val="0"/>
              </a:spcAft>
              <a:defRPr sz="1200">
                <a:solidFill>
                  <a:schemeClr val="tx1"/>
                </a:solidFill>
                <a:latin typeface="Calibri" panose="020F0502020204030204" pitchFamily="34" charset="0"/>
                <a:ea typeface="ヒラギノ角ゴ Pro W3" charset="-128"/>
              </a:defRPr>
            </a:lvl6pPr>
            <a:lvl7pPr marL="3046095" indent="-236220" eaLnBrk="0" fontAlgn="base" hangingPunct="0">
              <a:spcBef>
                <a:spcPct val="30000"/>
              </a:spcBef>
              <a:spcAft>
                <a:spcPct val="0"/>
              </a:spcAft>
              <a:defRPr sz="1200">
                <a:solidFill>
                  <a:schemeClr val="tx1"/>
                </a:solidFill>
                <a:latin typeface="Calibri" panose="020F0502020204030204" pitchFamily="34" charset="0"/>
                <a:ea typeface="ヒラギノ角ゴ Pro W3" charset="-128"/>
              </a:defRPr>
            </a:lvl7pPr>
            <a:lvl8pPr marL="3503295" indent="-236220" eaLnBrk="0" fontAlgn="base" hangingPunct="0">
              <a:spcBef>
                <a:spcPct val="30000"/>
              </a:spcBef>
              <a:spcAft>
                <a:spcPct val="0"/>
              </a:spcAft>
              <a:defRPr sz="1200">
                <a:solidFill>
                  <a:schemeClr val="tx1"/>
                </a:solidFill>
                <a:latin typeface="Calibri" panose="020F0502020204030204" pitchFamily="34" charset="0"/>
                <a:ea typeface="ヒラギノ角ゴ Pro W3" charset="-128"/>
              </a:defRPr>
            </a:lvl8pPr>
            <a:lvl9pPr marL="3960495" indent="-236220" eaLnBrk="0" fontAlgn="base" hangingPunct="0">
              <a:spcBef>
                <a:spcPct val="30000"/>
              </a:spcBef>
              <a:spcAft>
                <a:spcPct val="0"/>
              </a:spcAft>
              <a:defRPr sz="1200">
                <a:solidFill>
                  <a:schemeClr val="tx1"/>
                </a:solidFill>
                <a:latin typeface="Calibri" panose="020F0502020204030204" pitchFamily="34" charset="0"/>
                <a:ea typeface="ヒラギノ角ゴ Pro W3" charset="-128"/>
              </a:defRPr>
            </a:lvl9pPr>
          </a:lstStyle>
          <a:p>
            <a:pPr eaLnBrk="1" hangingPunct="1">
              <a:spcBef>
                <a:spcPct val="0"/>
              </a:spcBef>
            </a:pPr>
            <a:fld id="{D02E3AC3-9A04-4566-99B3-89B9C767C919}" type="slidenum">
              <a:rPr lang="en-US" altLang="en-US"/>
            </a:fld>
            <a:endParaRPr lang="en-US" altLang="en-US"/>
          </a:p>
        </p:txBody>
      </p:sp>
      <p:sp>
        <p:nvSpPr>
          <p:cNvPr id="110595" name="Rectangle 2"/>
          <p:cNvSpPr>
            <a:spLocks noGrp="1" noRot="1" noChangeAspect="1" noChangeArrowheads="1" noTextEdit="1"/>
          </p:cNvSpPr>
          <p:nvPr>
            <p:ph type="sldImg"/>
          </p:nvPr>
        </p:nvSpPr>
        <p:spPr bwMode="auto">
          <a:xfrm>
            <a:off x="141288" y="768350"/>
            <a:ext cx="6819900" cy="3836988"/>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10596" name="Rectangle 3"/>
          <p:cNvSpPr>
            <a:spLocks noGrp="1" noChangeArrowheads="1"/>
          </p:cNvSpPr>
          <p:nvPr>
            <p:ph type="body" idx="1"/>
          </p:nvPr>
        </p:nvSpPr>
        <p:spPr bwMode="auto">
          <a:xfrm>
            <a:off x="946151" y="4860925"/>
            <a:ext cx="5207000" cy="46053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r>
              <a:rPr lang="en-AU" altLang="en-US" dirty="0" smtClean="0">
                <a:ea typeface="MS PGothic" panose="020B0600070205080204" pitchFamily="34" charset="-128"/>
              </a:rPr>
              <a:t>How</a:t>
            </a:r>
            <a:r>
              <a:rPr lang="en-AU" altLang="en-US" baseline="0" dirty="0" smtClean="0">
                <a:ea typeface="MS PGothic" panose="020B0600070205080204" pitchFamily="34" charset="-128"/>
              </a:rPr>
              <a:t> to calculate the no. of payments?</a:t>
            </a:r>
            <a:endParaRPr lang="en-AU" altLang="en-US" dirty="0">
              <a:ea typeface="MS PGothic" panose="020B0600070205080204" pitchFamily="34"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MS PGothic" panose="020B0600070205080204" pitchFamily="34" charset="-128"/>
              </a:defRPr>
            </a:lvl1pPr>
            <a:lvl2pPr marL="769620" indent="-295275" eaLnBrk="0" hangingPunct="0">
              <a:spcBef>
                <a:spcPct val="30000"/>
              </a:spcBef>
              <a:defRPr sz="1200">
                <a:solidFill>
                  <a:schemeClr val="tx1"/>
                </a:solidFill>
                <a:latin typeface="Calibri" panose="020F0502020204030204" pitchFamily="34" charset="0"/>
                <a:ea typeface="MS PGothic" panose="020B0600070205080204" pitchFamily="34" charset="-128"/>
              </a:defRPr>
            </a:lvl2pPr>
            <a:lvl3pPr marL="1184275" indent="-236220" eaLnBrk="0" hangingPunct="0">
              <a:spcBef>
                <a:spcPct val="30000"/>
              </a:spcBef>
              <a:defRPr sz="1200">
                <a:solidFill>
                  <a:schemeClr val="tx1"/>
                </a:solidFill>
                <a:latin typeface="Calibri" panose="020F0502020204030204" pitchFamily="34" charset="0"/>
                <a:ea typeface="ヒラギノ角ゴ Pro W3" charset="-128"/>
              </a:defRPr>
            </a:lvl3pPr>
            <a:lvl4pPr marL="1657350" indent="-236220" eaLnBrk="0" hangingPunct="0">
              <a:spcBef>
                <a:spcPct val="30000"/>
              </a:spcBef>
              <a:defRPr sz="1200">
                <a:solidFill>
                  <a:schemeClr val="tx1"/>
                </a:solidFill>
                <a:latin typeface="Calibri" panose="020F0502020204030204" pitchFamily="34" charset="0"/>
                <a:ea typeface="ヒラギノ角ゴ Pro W3" charset="-128"/>
              </a:defRPr>
            </a:lvl4pPr>
            <a:lvl5pPr marL="2131695" indent="-236220" eaLnBrk="0" hangingPunct="0">
              <a:spcBef>
                <a:spcPct val="30000"/>
              </a:spcBef>
              <a:defRPr sz="1200">
                <a:solidFill>
                  <a:schemeClr val="tx1"/>
                </a:solidFill>
                <a:latin typeface="Calibri" panose="020F0502020204030204" pitchFamily="34" charset="0"/>
                <a:ea typeface="ヒラギノ角ゴ Pro W3" charset="-128"/>
              </a:defRPr>
            </a:lvl5pPr>
            <a:lvl6pPr marL="2588895" indent="-236220" eaLnBrk="0" fontAlgn="base" hangingPunct="0">
              <a:spcBef>
                <a:spcPct val="30000"/>
              </a:spcBef>
              <a:spcAft>
                <a:spcPct val="0"/>
              </a:spcAft>
              <a:defRPr sz="1200">
                <a:solidFill>
                  <a:schemeClr val="tx1"/>
                </a:solidFill>
                <a:latin typeface="Calibri" panose="020F0502020204030204" pitchFamily="34" charset="0"/>
                <a:ea typeface="ヒラギノ角ゴ Pro W3" charset="-128"/>
              </a:defRPr>
            </a:lvl6pPr>
            <a:lvl7pPr marL="3046095" indent="-236220" eaLnBrk="0" fontAlgn="base" hangingPunct="0">
              <a:spcBef>
                <a:spcPct val="30000"/>
              </a:spcBef>
              <a:spcAft>
                <a:spcPct val="0"/>
              </a:spcAft>
              <a:defRPr sz="1200">
                <a:solidFill>
                  <a:schemeClr val="tx1"/>
                </a:solidFill>
                <a:latin typeface="Calibri" panose="020F0502020204030204" pitchFamily="34" charset="0"/>
                <a:ea typeface="ヒラギノ角ゴ Pro W3" charset="-128"/>
              </a:defRPr>
            </a:lvl7pPr>
            <a:lvl8pPr marL="3503295" indent="-236220" eaLnBrk="0" fontAlgn="base" hangingPunct="0">
              <a:spcBef>
                <a:spcPct val="30000"/>
              </a:spcBef>
              <a:spcAft>
                <a:spcPct val="0"/>
              </a:spcAft>
              <a:defRPr sz="1200">
                <a:solidFill>
                  <a:schemeClr val="tx1"/>
                </a:solidFill>
                <a:latin typeface="Calibri" panose="020F0502020204030204" pitchFamily="34" charset="0"/>
                <a:ea typeface="ヒラギノ角ゴ Pro W3" charset="-128"/>
              </a:defRPr>
            </a:lvl8pPr>
            <a:lvl9pPr marL="3960495" indent="-236220" eaLnBrk="0" fontAlgn="base" hangingPunct="0">
              <a:spcBef>
                <a:spcPct val="30000"/>
              </a:spcBef>
              <a:spcAft>
                <a:spcPct val="0"/>
              </a:spcAft>
              <a:defRPr sz="1200">
                <a:solidFill>
                  <a:schemeClr val="tx1"/>
                </a:solidFill>
                <a:latin typeface="Calibri" panose="020F0502020204030204" pitchFamily="34" charset="0"/>
                <a:ea typeface="ヒラギノ角ゴ Pro W3" charset="-128"/>
              </a:defRPr>
            </a:lvl9pPr>
          </a:lstStyle>
          <a:p>
            <a:pPr eaLnBrk="1" hangingPunct="1">
              <a:spcBef>
                <a:spcPct val="0"/>
              </a:spcBef>
            </a:pPr>
            <a:fld id="{E2780954-D24B-4B57-A34D-63E998EB891F}" type="slidenum">
              <a:rPr lang="en-US" altLang="en-US"/>
            </a:fld>
            <a:endParaRPr lang="en-US" altLang="en-US"/>
          </a:p>
        </p:txBody>
      </p:sp>
      <p:sp>
        <p:nvSpPr>
          <p:cNvPr id="112643" name="Rectangle 2"/>
          <p:cNvSpPr>
            <a:spLocks noGrp="1" noRot="1" noChangeAspect="1" noChangeArrowheads="1" noTextEdit="1"/>
          </p:cNvSpPr>
          <p:nvPr>
            <p:ph type="sldImg"/>
          </p:nvPr>
        </p:nvSpPr>
        <p:spPr bwMode="auto">
          <a:xfrm>
            <a:off x="141288" y="768350"/>
            <a:ext cx="6819900" cy="3836988"/>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12644" name="Rectangle 3"/>
          <p:cNvSpPr>
            <a:spLocks noGrp="1" noChangeArrowheads="1"/>
          </p:cNvSpPr>
          <p:nvPr>
            <p:ph type="body" idx="1"/>
          </p:nvPr>
        </p:nvSpPr>
        <p:spPr bwMode="auto">
          <a:xfrm>
            <a:off x="946151" y="4859338"/>
            <a:ext cx="5207000" cy="46069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en-US" altLang="en-US" dirty="0">
              <a:ea typeface="MS PGothic" panose="020B0600070205080204" pitchFamily="34"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1500">
                <a:solidFill>
                  <a:schemeClr val="tx1"/>
                </a:solidFill>
                <a:latin typeface="Arial" panose="020B0604020202020204" pitchFamily="34" charset="0"/>
                <a:ea typeface="MS PGothic" panose="020B0600070205080204" pitchFamily="34" charset="-128"/>
              </a:defRPr>
            </a:lvl1pPr>
            <a:lvl2pPr marL="789305" indent="-303530" defTabSz="990600" eaLnBrk="0" hangingPunct="0">
              <a:defRPr sz="1500">
                <a:solidFill>
                  <a:schemeClr val="tx1"/>
                </a:solidFill>
                <a:latin typeface="Arial" panose="020B0604020202020204" pitchFamily="34" charset="0"/>
                <a:ea typeface="MS PGothic" panose="020B0600070205080204" pitchFamily="34" charset="-128"/>
              </a:defRPr>
            </a:lvl2pPr>
            <a:lvl3pPr marL="1214755" indent="-243205" defTabSz="990600" eaLnBrk="0" hangingPunct="0">
              <a:defRPr sz="1500">
                <a:solidFill>
                  <a:schemeClr val="tx1"/>
                </a:solidFill>
                <a:latin typeface="Arial" panose="020B0604020202020204" pitchFamily="34" charset="0"/>
                <a:ea typeface="MS PGothic" panose="020B0600070205080204" pitchFamily="34" charset="-128"/>
              </a:defRPr>
            </a:lvl3pPr>
            <a:lvl4pPr marL="1700530" indent="-243205" defTabSz="990600" eaLnBrk="0" hangingPunct="0">
              <a:defRPr sz="1500">
                <a:solidFill>
                  <a:schemeClr val="tx1"/>
                </a:solidFill>
                <a:latin typeface="Arial" panose="020B0604020202020204" pitchFamily="34" charset="0"/>
                <a:ea typeface="MS PGothic" panose="020B0600070205080204" pitchFamily="34" charset="-128"/>
              </a:defRPr>
            </a:lvl4pPr>
            <a:lvl5pPr marL="2186940" indent="-243205" defTabSz="990600" eaLnBrk="0" hangingPunct="0">
              <a:defRPr sz="1500">
                <a:solidFill>
                  <a:schemeClr val="tx1"/>
                </a:solidFill>
                <a:latin typeface="Arial" panose="020B0604020202020204" pitchFamily="34" charset="0"/>
                <a:ea typeface="MS PGothic" panose="020B0600070205080204" pitchFamily="34" charset="-128"/>
              </a:defRPr>
            </a:lvl5pPr>
            <a:lvl6pPr marL="2672715" indent="-243205" defTabSz="990600" eaLnBrk="0" fontAlgn="base" hangingPunct="0">
              <a:spcBef>
                <a:spcPct val="0"/>
              </a:spcBef>
              <a:spcAft>
                <a:spcPct val="0"/>
              </a:spcAft>
              <a:defRPr sz="1500">
                <a:solidFill>
                  <a:schemeClr val="tx1"/>
                </a:solidFill>
                <a:latin typeface="Arial" panose="020B0604020202020204" pitchFamily="34" charset="0"/>
                <a:ea typeface="MS PGothic" panose="020B0600070205080204" pitchFamily="34" charset="-128"/>
              </a:defRPr>
            </a:lvl6pPr>
            <a:lvl7pPr marL="3158490" indent="-243205" defTabSz="990600" eaLnBrk="0" fontAlgn="base" hangingPunct="0">
              <a:spcBef>
                <a:spcPct val="0"/>
              </a:spcBef>
              <a:spcAft>
                <a:spcPct val="0"/>
              </a:spcAft>
              <a:defRPr sz="1500">
                <a:solidFill>
                  <a:schemeClr val="tx1"/>
                </a:solidFill>
                <a:latin typeface="Arial" panose="020B0604020202020204" pitchFamily="34" charset="0"/>
                <a:ea typeface="MS PGothic" panose="020B0600070205080204" pitchFamily="34" charset="-128"/>
              </a:defRPr>
            </a:lvl7pPr>
            <a:lvl8pPr marL="3644265" indent="-243205" defTabSz="990600" eaLnBrk="0" fontAlgn="base" hangingPunct="0">
              <a:spcBef>
                <a:spcPct val="0"/>
              </a:spcBef>
              <a:spcAft>
                <a:spcPct val="0"/>
              </a:spcAft>
              <a:defRPr sz="1500">
                <a:solidFill>
                  <a:schemeClr val="tx1"/>
                </a:solidFill>
                <a:latin typeface="Arial" panose="020B0604020202020204" pitchFamily="34" charset="0"/>
                <a:ea typeface="MS PGothic" panose="020B0600070205080204" pitchFamily="34" charset="-128"/>
              </a:defRPr>
            </a:lvl8pPr>
            <a:lvl9pPr marL="4130040" indent="-243205" defTabSz="990600" eaLnBrk="0" fontAlgn="base" hangingPunct="0">
              <a:spcBef>
                <a:spcPct val="0"/>
              </a:spcBef>
              <a:spcAft>
                <a:spcPct val="0"/>
              </a:spcAft>
              <a:defRPr sz="1500">
                <a:solidFill>
                  <a:schemeClr val="tx1"/>
                </a:solidFill>
                <a:latin typeface="Arial" panose="020B0604020202020204" pitchFamily="34" charset="0"/>
                <a:ea typeface="MS PGothic" panose="020B0600070205080204" pitchFamily="34" charset="-128"/>
              </a:defRPr>
            </a:lvl9pPr>
          </a:lstStyle>
          <a:p>
            <a:pPr eaLnBrk="1" hangingPunct="1"/>
            <a:fld id="{68F055EB-CAC4-4EB7-B9DD-3B5321DD2893}" type="slidenum">
              <a:rPr lang="en-US" altLang="en-US" sz="1300"/>
            </a:fld>
            <a:endParaRPr lang="en-US" altLang="en-US" sz="1300"/>
          </a:p>
        </p:txBody>
      </p:sp>
      <p:sp>
        <p:nvSpPr>
          <p:cNvPr id="68611" name="Rectangle 2"/>
          <p:cNvSpPr>
            <a:spLocks noGrp="1" noRot="1" noChangeAspect="1" noChangeArrowheads="1" noTextEdit="1"/>
          </p:cNvSpPr>
          <p:nvPr>
            <p:ph type="sldImg"/>
          </p:nvPr>
        </p:nvSpPr>
        <p:spPr/>
      </p:sp>
      <p:sp>
        <p:nvSpPr>
          <p:cNvPr id="6861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400">
              <a:defRPr/>
            </a:pPr>
            <a:r>
              <a:rPr lang="en-AU" altLang="en-US" dirty="0">
                <a:ea typeface="MS PGothic" panose="020B0600070205080204" pitchFamily="34" charset="-128"/>
              </a:rPr>
              <a:t>Think about the coupon vs the rate in the market – </a:t>
            </a:r>
            <a:r>
              <a:rPr lang="en-AU" altLang="en-US" dirty="0" err="1">
                <a:ea typeface="MS PGothic" panose="020B0600070205080204" pitchFamily="34" charset="-128"/>
              </a:rPr>
              <a:t>eg</a:t>
            </a:r>
            <a:r>
              <a:rPr lang="en-AU" altLang="en-US" dirty="0">
                <a:ea typeface="MS PGothic" panose="020B0600070205080204" pitchFamily="34" charset="-128"/>
              </a:rPr>
              <a:t> coupon is 7% YTM is 9% (YTM&gt;coupon)means investors are getting 7% for the bond (in coupon payments), but they could get 9% elsewhere in the market – so they will want to pay less than FV for this bond (</a:t>
            </a:r>
            <a:r>
              <a:rPr lang="en-AU" altLang="en-US" dirty="0" smtClean="0">
                <a:ea typeface="MS PGothic" panose="020B0600070205080204" pitchFamily="34" charset="-128"/>
              </a:rPr>
              <a:t>price&lt;face</a:t>
            </a:r>
            <a:r>
              <a:rPr lang="en-AU" altLang="en-US" baseline="0" dirty="0" smtClean="0">
                <a:ea typeface="MS PGothic" panose="020B0600070205080204" pitchFamily="34" charset="-128"/>
              </a:rPr>
              <a:t> value</a:t>
            </a:r>
            <a:r>
              <a:rPr lang="en-AU" altLang="en-US" dirty="0" smtClean="0">
                <a:ea typeface="MS PGothic" panose="020B0600070205080204" pitchFamily="34" charset="-128"/>
              </a:rPr>
              <a:t>)</a:t>
            </a:r>
            <a:endParaRPr lang="en-AU" altLang="en-US" dirty="0">
              <a:ea typeface="MS PGothic" panose="020B0600070205080204" pitchFamily="34" charset="-128"/>
            </a:endParaRPr>
          </a:p>
          <a:p>
            <a:pPr eaLnBrk="1" hangingPunct="1"/>
            <a:endParaRPr lang="en-AU" altLang="en-US" dirty="0">
              <a:ea typeface="MS PGothic" panose="020B0600070205080204"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en-AU" altLang="en-US" dirty="0">
                <a:ea typeface="MS PGothic" panose="020B0600070205080204" pitchFamily="34" charset="-128"/>
              </a:rPr>
              <a:t>Remember</a:t>
            </a:r>
            <a:r>
              <a:rPr lang="en-AU" altLang="en-US" baseline="0" dirty="0">
                <a:ea typeface="MS PGothic" panose="020B0600070205080204" pitchFamily="34" charset="-128"/>
              </a:rPr>
              <a:t> that companies are legal “persons</a:t>
            </a:r>
            <a:r>
              <a:rPr lang="en-AU" altLang="en-US" baseline="0" dirty="0" smtClean="0">
                <a:ea typeface="MS PGothic" panose="020B0600070205080204" pitchFamily="34" charset="-128"/>
              </a:rPr>
              <a:t>”</a:t>
            </a:r>
            <a:endParaRPr lang="en-AU" altLang="en-US" baseline="0" dirty="0" smtClean="0">
              <a:ea typeface="MS PGothic" panose="020B0600070205080204" pitchFamily="34" charset="-128"/>
            </a:endParaRPr>
          </a:p>
          <a:p>
            <a:pPr eaLnBrk="1" hangingPunct="1">
              <a:spcBef>
                <a:spcPct val="0"/>
              </a:spcBef>
            </a:pPr>
            <a:endParaRPr lang="en-AU" altLang="en-US" baseline="0" dirty="0" smtClean="0">
              <a:ea typeface="MS PGothic" panose="020B0600070205080204" pitchFamily="34" charset="-128"/>
            </a:endParaRPr>
          </a:p>
          <a:p>
            <a:pPr eaLnBrk="1" hangingPunct="1">
              <a:spcBef>
                <a:spcPct val="0"/>
              </a:spcBef>
            </a:pPr>
            <a:endParaRPr lang="en-AU" altLang="en-US" dirty="0">
              <a:ea typeface="MS PGothic" panose="020B0600070205080204" pitchFamily="34" charset="-128"/>
            </a:endParaRPr>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MS PGothic" panose="020B0600070205080204" pitchFamily="34" charset="-128"/>
              </a:defRPr>
            </a:lvl1pPr>
            <a:lvl2pPr marL="766445" indent="-293370" eaLnBrk="0" hangingPunct="0">
              <a:spcBef>
                <a:spcPct val="30000"/>
              </a:spcBef>
              <a:defRPr sz="1200">
                <a:solidFill>
                  <a:schemeClr val="tx1"/>
                </a:solidFill>
                <a:latin typeface="Calibri" panose="020F0502020204030204" pitchFamily="34" charset="0"/>
                <a:ea typeface="MS PGothic" panose="020B0600070205080204" pitchFamily="34" charset="-128"/>
              </a:defRPr>
            </a:lvl2pPr>
            <a:lvl3pPr marL="1182370" indent="-234950" eaLnBrk="0" hangingPunct="0">
              <a:spcBef>
                <a:spcPct val="30000"/>
              </a:spcBef>
              <a:defRPr sz="1200">
                <a:solidFill>
                  <a:schemeClr val="tx1"/>
                </a:solidFill>
                <a:latin typeface="Calibri" panose="020F0502020204030204" pitchFamily="34" charset="0"/>
                <a:ea typeface="ヒラギノ角ゴ Pro W3" charset="-128"/>
              </a:defRPr>
            </a:lvl3pPr>
            <a:lvl4pPr marL="1655445" indent="-234950" eaLnBrk="0" hangingPunct="0">
              <a:spcBef>
                <a:spcPct val="30000"/>
              </a:spcBef>
              <a:defRPr sz="1200">
                <a:solidFill>
                  <a:schemeClr val="tx1"/>
                </a:solidFill>
                <a:latin typeface="Calibri" panose="020F0502020204030204" pitchFamily="34" charset="0"/>
                <a:ea typeface="ヒラギノ角ゴ Pro W3" charset="-128"/>
              </a:defRPr>
            </a:lvl4pPr>
            <a:lvl5pPr marL="2130425" indent="-234950" eaLnBrk="0" hangingPunct="0">
              <a:spcBef>
                <a:spcPct val="30000"/>
              </a:spcBef>
              <a:defRPr sz="1200">
                <a:solidFill>
                  <a:schemeClr val="tx1"/>
                </a:solidFill>
                <a:latin typeface="Calibri" panose="020F0502020204030204" pitchFamily="34" charset="0"/>
                <a:ea typeface="ヒラギノ角ゴ Pro W3" charset="-128"/>
              </a:defRPr>
            </a:lvl5pPr>
            <a:lvl6pPr marL="2587625" indent="-234950" eaLnBrk="0" fontAlgn="base" hangingPunct="0">
              <a:spcBef>
                <a:spcPct val="30000"/>
              </a:spcBef>
              <a:spcAft>
                <a:spcPct val="0"/>
              </a:spcAft>
              <a:defRPr sz="1200">
                <a:solidFill>
                  <a:schemeClr val="tx1"/>
                </a:solidFill>
                <a:latin typeface="Calibri" panose="020F0502020204030204" pitchFamily="34" charset="0"/>
                <a:ea typeface="ヒラギノ角ゴ Pro W3" charset="-128"/>
              </a:defRPr>
            </a:lvl6pPr>
            <a:lvl7pPr marL="3044825" indent="-234950" eaLnBrk="0" fontAlgn="base" hangingPunct="0">
              <a:spcBef>
                <a:spcPct val="30000"/>
              </a:spcBef>
              <a:spcAft>
                <a:spcPct val="0"/>
              </a:spcAft>
              <a:defRPr sz="1200">
                <a:solidFill>
                  <a:schemeClr val="tx1"/>
                </a:solidFill>
                <a:latin typeface="Calibri" panose="020F0502020204030204" pitchFamily="34" charset="0"/>
                <a:ea typeface="ヒラギノ角ゴ Pro W3" charset="-128"/>
              </a:defRPr>
            </a:lvl7pPr>
            <a:lvl8pPr marL="3502025" indent="-234950" eaLnBrk="0" fontAlgn="base" hangingPunct="0">
              <a:spcBef>
                <a:spcPct val="30000"/>
              </a:spcBef>
              <a:spcAft>
                <a:spcPct val="0"/>
              </a:spcAft>
              <a:defRPr sz="1200">
                <a:solidFill>
                  <a:schemeClr val="tx1"/>
                </a:solidFill>
                <a:latin typeface="Calibri" panose="020F0502020204030204" pitchFamily="34" charset="0"/>
                <a:ea typeface="ヒラギノ角ゴ Pro W3" charset="-128"/>
              </a:defRPr>
            </a:lvl8pPr>
            <a:lvl9pPr marL="3958590" indent="-234950" eaLnBrk="0" fontAlgn="base" hangingPunct="0">
              <a:spcBef>
                <a:spcPct val="30000"/>
              </a:spcBef>
              <a:spcAft>
                <a:spcPct val="0"/>
              </a:spcAft>
              <a:defRPr sz="1200">
                <a:solidFill>
                  <a:schemeClr val="tx1"/>
                </a:solidFill>
                <a:latin typeface="Calibri" panose="020F0502020204030204" pitchFamily="34" charset="0"/>
                <a:ea typeface="ヒラギノ角ゴ Pro W3" charset="-128"/>
              </a:defRPr>
            </a:lvl9pPr>
          </a:lstStyle>
          <a:p>
            <a:pPr eaLnBrk="1" hangingPunct="1">
              <a:spcBef>
                <a:spcPct val="0"/>
              </a:spcBef>
            </a:pPr>
            <a:fld id="{25A86CBA-AE8A-475E-8019-711010537460}" type="slidenum">
              <a:rPr lang="en-AU" altLang="en-US"/>
            </a:fld>
            <a:endParaRPr lang="en-AU"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1500">
                <a:solidFill>
                  <a:schemeClr val="tx1"/>
                </a:solidFill>
                <a:latin typeface="Arial" panose="020B0604020202020204" pitchFamily="34" charset="0"/>
                <a:ea typeface="MS PGothic" panose="020B0600070205080204" pitchFamily="34" charset="-128"/>
              </a:defRPr>
            </a:lvl1pPr>
            <a:lvl2pPr marL="789305" indent="-303530" defTabSz="990600" eaLnBrk="0" hangingPunct="0">
              <a:defRPr sz="1500">
                <a:solidFill>
                  <a:schemeClr val="tx1"/>
                </a:solidFill>
                <a:latin typeface="Arial" panose="020B0604020202020204" pitchFamily="34" charset="0"/>
                <a:ea typeface="MS PGothic" panose="020B0600070205080204" pitchFamily="34" charset="-128"/>
              </a:defRPr>
            </a:lvl2pPr>
            <a:lvl3pPr marL="1214755" indent="-243205" defTabSz="990600" eaLnBrk="0" hangingPunct="0">
              <a:defRPr sz="1500">
                <a:solidFill>
                  <a:schemeClr val="tx1"/>
                </a:solidFill>
                <a:latin typeface="Arial" panose="020B0604020202020204" pitchFamily="34" charset="0"/>
                <a:ea typeface="MS PGothic" panose="020B0600070205080204" pitchFamily="34" charset="-128"/>
              </a:defRPr>
            </a:lvl3pPr>
            <a:lvl4pPr marL="1700530" indent="-243205" defTabSz="990600" eaLnBrk="0" hangingPunct="0">
              <a:defRPr sz="1500">
                <a:solidFill>
                  <a:schemeClr val="tx1"/>
                </a:solidFill>
                <a:latin typeface="Arial" panose="020B0604020202020204" pitchFamily="34" charset="0"/>
                <a:ea typeface="MS PGothic" panose="020B0600070205080204" pitchFamily="34" charset="-128"/>
              </a:defRPr>
            </a:lvl4pPr>
            <a:lvl5pPr marL="2186940" indent="-243205" defTabSz="990600" eaLnBrk="0" hangingPunct="0">
              <a:defRPr sz="1500">
                <a:solidFill>
                  <a:schemeClr val="tx1"/>
                </a:solidFill>
                <a:latin typeface="Arial" panose="020B0604020202020204" pitchFamily="34" charset="0"/>
                <a:ea typeface="MS PGothic" panose="020B0600070205080204" pitchFamily="34" charset="-128"/>
              </a:defRPr>
            </a:lvl5pPr>
            <a:lvl6pPr marL="2672715" indent="-243205" defTabSz="990600" eaLnBrk="0" fontAlgn="base" hangingPunct="0">
              <a:spcBef>
                <a:spcPct val="0"/>
              </a:spcBef>
              <a:spcAft>
                <a:spcPct val="0"/>
              </a:spcAft>
              <a:defRPr sz="1500">
                <a:solidFill>
                  <a:schemeClr val="tx1"/>
                </a:solidFill>
                <a:latin typeface="Arial" panose="020B0604020202020204" pitchFamily="34" charset="0"/>
                <a:ea typeface="MS PGothic" panose="020B0600070205080204" pitchFamily="34" charset="-128"/>
              </a:defRPr>
            </a:lvl6pPr>
            <a:lvl7pPr marL="3158490" indent="-243205" defTabSz="990600" eaLnBrk="0" fontAlgn="base" hangingPunct="0">
              <a:spcBef>
                <a:spcPct val="0"/>
              </a:spcBef>
              <a:spcAft>
                <a:spcPct val="0"/>
              </a:spcAft>
              <a:defRPr sz="1500">
                <a:solidFill>
                  <a:schemeClr val="tx1"/>
                </a:solidFill>
                <a:latin typeface="Arial" panose="020B0604020202020204" pitchFamily="34" charset="0"/>
                <a:ea typeface="MS PGothic" panose="020B0600070205080204" pitchFamily="34" charset="-128"/>
              </a:defRPr>
            </a:lvl7pPr>
            <a:lvl8pPr marL="3644265" indent="-243205" defTabSz="990600" eaLnBrk="0" fontAlgn="base" hangingPunct="0">
              <a:spcBef>
                <a:spcPct val="0"/>
              </a:spcBef>
              <a:spcAft>
                <a:spcPct val="0"/>
              </a:spcAft>
              <a:defRPr sz="1500">
                <a:solidFill>
                  <a:schemeClr val="tx1"/>
                </a:solidFill>
                <a:latin typeface="Arial" panose="020B0604020202020204" pitchFamily="34" charset="0"/>
                <a:ea typeface="MS PGothic" panose="020B0600070205080204" pitchFamily="34" charset="-128"/>
              </a:defRPr>
            </a:lvl8pPr>
            <a:lvl9pPr marL="4130040" indent="-243205" defTabSz="990600" eaLnBrk="0" fontAlgn="base" hangingPunct="0">
              <a:spcBef>
                <a:spcPct val="0"/>
              </a:spcBef>
              <a:spcAft>
                <a:spcPct val="0"/>
              </a:spcAft>
              <a:defRPr sz="1500">
                <a:solidFill>
                  <a:schemeClr val="tx1"/>
                </a:solidFill>
                <a:latin typeface="Arial" panose="020B0604020202020204" pitchFamily="34" charset="0"/>
                <a:ea typeface="MS PGothic" panose="020B0600070205080204" pitchFamily="34" charset="-128"/>
              </a:defRPr>
            </a:lvl9pPr>
          </a:lstStyle>
          <a:p>
            <a:pPr eaLnBrk="1" hangingPunct="1"/>
            <a:fld id="{68F055EB-CAC4-4EB7-B9DD-3B5321DD2893}" type="slidenum">
              <a:rPr lang="en-US" altLang="en-US" sz="1300"/>
            </a:fld>
            <a:endParaRPr lang="en-US" altLang="en-US" sz="1300"/>
          </a:p>
        </p:txBody>
      </p:sp>
      <p:sp>
        <p:nvSpPr>
          <p:cNvPr id="68611" name="Rectangle 2"/>
          <p:cNvSpPr>
            <a:spLocks noGrp="1" noRot="1" noChangeAspect="1" noChangeArrowheads="1" noTextEdit="1"/>
          </p:cNvSpPr>
          <p:nvPr>
            <p:ph type="sldImg"/>
          </p:nvPr>
        </p:nvSpPr>
        <p:spPr/>
      </p:sp>
      <p:sp>
        <p:nvSpPr>
          <p:cNvPr id="6861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AU" altLang="en-US" dirty="0">
              <a:ea typeface="MS PGothic" panose="020B0600070205080204" pitchFamily="34" charset="-128"/>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1500">
                <a:solidFill>
                  <a:schemeClr val="tx1"/>
                </a:solidFill>
                <a:latin typeface="Arial" panose="020B0604020202020204" pitchFamily="34" charset="0"/>
                <a:ea typeface="MS PGothic" panose="020B0600070205080204" pitchFamily="34" charset="-128"/>
              </a:defRPr>
            </a:lvl1pPr>
            <a:lvl2pPr marL="789305" indent="-303530" defTabSz="990600" eaLnBrk="0" hangingPunct="0">
              <a:defRPr sz="1500">
                <a:solidFill>
                  <a:schemeClr val="tx1"/>
                </a:solidFill>
                <a:latin typeface="Arial" panose="020B0604020202020204" pitchFamily="34" charset="0"/>
                <a:ea typeface="MS PGothic" panose="020B0600070205080204" pitchFamily="34" charset="-128"/>
              </a:defRPr>
            </a:lvl2pPr>
            <a:lvl3pPr marL="1214755" indent="-243205" defTabSz="990600" eaLnBrk="0" hangingPunct="0">
              <a:defRPr sz="1500">
                <a:solidFill>
                  <a:schemeClr val="tx1"/>
                </a:solidFill>
                <a:latin typeface="Arial" panose="020B0604020202020204" pitchFamily="34" charset="0"/>
                <a:ea typeface="MS PGothic" panose="020B0600070205080204" pitchFamily="34" charset="-128"/>
              </a:defRPr>
            </a:lvl3pPr>
            <a:lvl4pPr marL="1700530" indent="-243205" defTabSz="990600" eaLnBrk="0" hangingPunct="0">
              <a:defRPr sz="1500">
                <a:solidFill>
                  <a:schemeClr val="tx1"/>
                </a:solidFill>
                <a:latin typeface="Arial" panose="020B0604020202020204" pitchFamily="34" charset="0"/>
                <a:ea typeface="MS PGothic" panose="020B0600070205080204" pitchFamily="34" charset="-128"/>
              </a:defRPr>
            </a:lvl4pPr>
            <a:lvl5pPr marL="2186940" indent="-243205" defTabSz="990600" eaLnBrk="0" hangingPunct="0">
              <a:defRPr sz="1500">
                <a:solidFill>
                  <a:schemeClr val="tx1"/>
                </a:solidFill>
                <a:latin typeface="Arial" panose="020B0604020202020204" pitchFamily="34" charset="0"/>
                <a:ea typeface="MS PGothic" panose="020B0600070205080204" pitchFamily="34" charset="-128"/>
              </a:defRPr>
            </a:lvl5pPr>
            <a:lvl6pPr marL="2672715" indent="-243205" defTabSz="990600" eaLnBrk="0" fontAlgn="base" hangingPunct="0">
              <a:spcBef>
                <a:spcPct val="0"/>
              </a:spcBef>
              <a:spcAft>
                <a:spcPct val="0"/>
              </a:spcAft>
              <a:defRPr sz="1500">
                <a:solidFill>
                  <a:schemeClr val="tx1"/>
                </a:solidFill>
                <a:latin typeface="Arial" panose="020B0604020202020204" pitchFamily="34" charset="0"/>
                <a:ea typeface="MS PGothic" panose="020B0600070205080204" pitchFamily="34" charset="-128"/>
              </a:defRPr>
            </a:lvl6pPr>
            <a:lvl7pPr marL="3158490" indent="-243205" defTabSz="990600" eaLnBrk="0" fontAlgn="base" hangingPunct="0">
              <a:spcBef>
                <a:spcPct val="0"/>
              </a:spcBef>
              <a:spcAft>
                <a:spcPct val="0"/>
              </a:spcAft>
              <a:defRPr sz="1500">
                <a:solidFill>
                  <a:schemeClr val="tx1"/>
                </a:solidFill>
                <a:latin typeface="Arial" panose="020B0604020202020204" pitchFamily="34" charset="0"/>
                <a:ea typeface="MS PGothic" panose="020B0600070205080204" pitchFamily="34" charset="-128"/>
              </a:defRPr>
            </a:lvl7pPr>
            <a:lvl8pPr marL="3644265" indent="-243205" defTabSz="990600" eaLnBrk="0" fontAlgn="base" hangingPunct="0">
              <a:spcBef>
                <a:spcPct val="0"/>
              </a:spcBef>
              <a:spcAft>
                <a:spcPct val="0"/>
              </a:spcAft>
              <a:defRPr sz="1500">
                <a:solidFill>
                  <a:schemeClr val="tx1"/>
                </a:solidFill>
                <a:latin typeface="Arial" panose="020B0604020202020204" pitchFamily="34" charset="0"/>
                <a:ea typeface="MS PGothic" panose="020B0600070205080204" pitchFamily="34" charset="-128"/>
              </a:defRPr>
            </a:lvl8pPr>
            <a:lvl9pPr marL="4130040" indent="-243205" defTabSz="990600" eaLnBrk="0" fontAlgn="base" hangingPunct="0">
              <a:spcBef>
                <a:spcPct val="0"/>
              </a:spcBef>
              <a:spcAft>
                <a:spcPct val="0"/>
              </a:spcAft>
              <a:defRPr sz="1500">
                <a:solidFill>
                  <a:schemeClr val="tx1"/>
                </a:solidFill>
                <a:latin typeface="Arial" panose="020B0604020202020204" pitchFamily="34" charset="0"/>
                <a:ea typeface="MS PGothic" panose="020B0600070205080204" pitchFamily="34" charset="-128"/>
              </a:defRPr>
            </a:lvl9pPr>
          </a:lstStyle>
          <a:p>
            <a:pPr eaLnBrk="1" hangingPunct="1"/>
            <a:fld id="{B155BCB8-87A6-423F-B0D7-D8780035D2FA}" type="slidenum">
              <a:rPr lang="en-US" altLang="en-US" sz="1300"/>
            </a:fld>
            <a:endParaRPr lang="en-US" altLang="en-US" sz="1300"/>
          </a:p>
        </p:txBody>
      </p:sp>
      <p:sp>
        <p:nvSpPr>
          <p:cNvPr id="78851" name="Rectangle 2"/>
          <p:cNvSpPr>
            <a:spLocks noGrp="1" noRot="1" noChangeAspect="1" noChangeArrowheads="1" noTextEdit="1"/>
          </p:cNvSpPr>
          <p:nvPr>
            <p:ph type="sldImg"/>
          </p:nvPr>
        </p:nvSpPr>
        <p:spPr/>
      </p:sp>
      <p:sp>
        <p:nvSpPr>
          <p:cNvPr id="7885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AU" altLang="en-US">
              <a:ea typeface="MS PGothic" panose="020B0600070205080204" pitchFamily="34" charset="-128"/>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1500">
                <a:solidFill>
                  <a:schemeClr val="tx1"/>
                </a:solidFill>
                <a:latin typeface="Arial" panose="020B0604020202020204" pitchFamily="34" charset="0"/>
                <a:ea typeface="MS PGothic" panose="020B0600070205080204" pitchFamily="34" charset="-128"/>
              </a:defRPr>
            </a:lvl1pPr>
            <a:lvl2pPr marL="789305" indent="-303530" defTabSz="990600" eaLnBrk="0" hangingPunct="0">
              <a:defRPr sz="1500">
                <a:solidFill>
                  <a:schemeClr val="tx1"/>
                </a:solidFill>
                <a:latin typeface="Arial" panose="020B0604020202020204" pitchFamily="34" charset="0"/>
                <a:ea typeface="MS PGothic" panose="020B0600070205080204" pitchFamily="34" charset="-128"/>
              </a:defRPr>
            </a:lvl2pPr>
            <a:lvl3pPr marL="1214755" indent="-243205" defTabSz="990600" eaLnBrk="0" hangingPunct="0">
              <a:defRPr sz="1500">
                <a:solidFill>
                  <a:schemeClr val="tx1"/>
                </a:solidFill>
                <a:latin typeface="Arial" panose="020B0604020202020204" pitchFamily="34" charset="0"/>
                <a:ea typeface="MS PGothic" panose="020B0600070205080204" pitchFamily="34" charset="-128"/>
              </a:defRPr>
            </a:lvl3pPr>
            <a:lvl4pPr marL="1700530" indent="-243205" defTabSz="990600" eaLnBrk="0" hangingPunct="0">
              <a:defRPr sz="1500">
                <a:solidFill>
                  <a:schemeClr val="tx1"/>
                </a:solidFill>
                <a:latin typeface="Arial" panose="020B0604020202020204" pitchFamily="34" charset="0"/>
                <a:ea typeface="MS PGothic" panose="020B0600070205080204" pitchFamily="34" charset="-128"/>
              </a:defRPr>
            </a:lvl4pPr>
            <a:lvl5pPr marL="2186940" indent="-243205" defTabSz="990600" eaLnBrk="0" hangingPunct="0">
              <a:defRPr sz="1500">
                <a:solidFill>
                  <a:schemeClr val="tx1"/>
                </a:solidFill>
                <a:latin typeface="Arial" panose="020B0604020202020204" pitchFamily="34" charset="0"/>
                <a:ea typeface="MS PGothic" panose="020B0600070205080204" pitchFamily="34" charset="-128"/>
              </a:defRPr>
            </a:lvl5pPr>
            <a:lvl6pPr marL="2672715" indent="-243205" defTabSz="990600" eaLnBrk="0" fontAlgn="base" hangingPunct="0">
              <a:spcBef>
                <a:spcPct val="0"/>
              </a:spcBef>
              <a:spcAft>
                <a:spcPct val="0"/>
              </a:spcAft>
              <a:defRPr sz="1500">
                <a:solidFill>
                  <a:schemeClr val="tx1"/>
                </a:solidFill>
                <a:latin typeface="Arial" panose="020B0604020202020204" pitchFamily="34" charset="0"/>
                <a:ea typeface="MS PGothic" panose="020B0600070205080204" pitchFamily="34" charset="-128"/>
              </a:defRPr>
            </a:lvl6pPr>
            <a:lvl7pPr marL="3158490" indent="-243205" defTabSz="990600" eaLnBrk="0" fontAlgn="base" hangingPunct="0">
              <a:spcBef>
                <a:spcPct val="0"/>
              </a:spcBef>
              <a:spcAft>
                <a:spcPct val="0"/>
              </a:spcAft>
              <a:defRPr sz="1500">
                <a:solidFill>
                  <a:schemeClr val="tx1"/>
                </a:solidFill>
                <a:latin typeface="Arial" panose="020B0604020202020204" pitchFamily="34" charset="0"/>
                <a:ea typeface="MS PGothic" panose="020B0600070205080204" pitchFamily="34" charset="-128"/>
              </a:defRPr>
            </a:lvl7pPr>
            <a:lvl8pPr marL="3644265" indent="-243205" defTabSz="990600" eaLnBrk="0" fontAlgn="base" hangingPunct="0">
              <a:spcBef>
                <a:spcPct val="0"/>
              </a:spcBef>
              <a:spcAft>
                <a:spcPct val="0"/>
              </a:spcAft>
              <a:defRPr sz="1500">
                <a:solidFill>
                  <a:schemeClr val="tx1"/>
                </a:solidFill>
                <a:latin typeface="Arial" panose="020B0604020202020204" pitchFamily="34" charset="0"/>
                <a:ea typeface="MS PGothic" panose="020B0600070205080204" pitchFamily="34" charset="-128"/>
              </a:defRPr>
            </a:lvl8pPr>
            <a:lvl9pPr marL="4130040" indent="-243205" defTabSz="990600" eaLnBrk="0" fontAlgn="base" hangingPunct="0">
              <a:spcBef>
                <a:spcPct val="0"/>
              </a:spcBef>
              <a:spcAft>
                <a:spcPct val="0"/>
              </a:spcAft>
              <a:defRPr sz="1500">
                <a:solidFill>
                  <a:schemeClr val="tx1"/>
                </a:solidFill>
                <a:latin typeface="Arial" panose="020B0604020202020204" pitchFamily="34" charset="0"/>
                <a:ea typeface="MS PGothic" panose="020B0600070205080204" pitchFamily="34" charset="-128"/>
              </a:defRPr>
            </a:lvl9pPr>
          </a:lstStyle>
          <a:p>
            <a:pPr eaLnBrk="1" hangingPunct="1"/>
            <a:fld id="{71AE3721-DB8C-4FE3-B4C3-0D3ADAFEA89D}" type="slidenum">
              <a:rPr lang="en-US" altLang="en-US" sz="1300"/>
            </a:fld>
            <a:endParaRPr lang="en-US" altLang="en-US" sz="1300"/>
          </a:p>
        </p:txBody>
      </p:sp>
      <p:sp>
        <p:nvSpPr>
          <p:cNvPr id="79875" name="Rectangle 2"/>
          <p:cNvSpPr>
            <a:spLocks noGrp="1" noRot="1" noChangeAspect="1" noChangeArrowheads="1" noTextEdit="1"/>
          </p:cNvSpPr>
          <p:nvPr>
            <p:ph type="sldImg"/>
          </p:nvPr>
        </p:nvSpPr>
        <p:spPr/>
      </p:sp>
      <p:sp>
        <p:nvSpPr>
          <p:cNvPr id="7987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AU" altLang="en-US">
              <a:ea typeface="MS PGothic" panose="020B0600070205080204" pitchFamily="34" charset="-128"/>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1500">
                <a:solidFill>
                  <a:schemeClr val="tx1"/>
                </a:solidFill>
                <a:latin typeface="Arial" panose="020B0604020202020204" pitchFamily="34" charset="0"/>
                <a:ea typeface="MS PGothic" panose="020B0600070205080204" pitchFamily="34" charset="-128"/>
              </a:defRPr>
            </a:lvl1pPr>
            <a:lvl2pPr marL="789305" indent="-303530" defTabSz="990600" eaLnBrk="0" hangingPunct="0">
              <a:defRPr sz="1500">
                <a:solidFill>
                  <a:schemeClr val="tx1"/>
                </a:solidFill>
                <a:latin typeface="Arial" panose="020B0604020202020204" pitchFamily="34" charset="0"/>
                <a:ea typeface="MS PGothic" panose="020B0600070205080204" pitchFamily="34" charset="-128"/>
              </a:defRPr>
            </a:lvl2pPr>
            <a:lvl3pPr marL="1214755" indent="-243205" defTabSz="990600" eaLnBrk="0" hangingPunct="0">
              <a:defRPr sz="1500">
                <a:solidFill>
                  <a:schemeClr val="tx1"/>
                </a:solidFill>
                <a:latin typeface="Arial" panose="020B0604020202020204" pitchFamily="34" charset="0"/>
                <a:ea typeface="MS PGothic" panose="020B0600070205080204" pitchFamily="34" charset="-128"/>
              </a:defRPr>
            </a:lvl3pPr>
            <a:lvl4pPr marL="1700530" indent="-243205" defTabSz="990600" eaLnBrk="0" hangingPunct="0">
              <a:defRPr sz="1500">
                <a:solidFill>
                  <a:schemeClr val="tx1"/>
                </a:solidFill>
                <a:latin typeface="Arial" panose="020B0604020202020204" pitchFamily="34" charset="0"/>
                <a:ea typeface="MS PGothic" panose="020B0600070205080204" pitchFamily="34" charset="-128"/>
              </a:defRPr>
            </a:lvl4pPr>
            <a:lvl5pPr marL="2186940" indent="-243205" defTabSz="990600" eaLnBrk="0" hangingPunct="0">
              <a:defRPr sz="1500">
                <a:solidFill>
                  <a:schemeClr val="tx1"/>
                </a:solidFill>
                <a:latin typeface="Arial" panose="020B0604020202020204" pitchFamily="34" charset="0"/>
                <a:ea typeface="MS PGothic" panose="020B0600070205080204" pitchFamily="34" charset="-128"/>
              </a:defRPr>
            </a:lvl5pPr>
            <a:lvl6pPr marL="2672715" indent="-243205" defTabSz="990600" eaLnBrk="0" fontAlgn="base" hangingPunct="0">
              <a:spcBef>
                <a:spcPct val="0"/>
              </a:spcBef>
              <a:spcAft>
                <a:spcPct val="0"/>
              </a:spcAft>
              <a:defRPr sz="1500">
                <a:solidFill>
                  <a:schemeClr val="tx1"/>
                </a:solidFill>
                <a:latin typeface="Arial" panose="020B0604020202020204" pitchFamily="34" charset="0"/>
                <a:ea typeface="MS PGothic" panose="020B0600070205080204" pitchFamily="34" charset="-128"/>
              </a:defRPr>
            </a:lvl6pPr>
            <a:lvl7pPr marL="3158490" indent="-243205" defTabSz="990600" eaLnBrk="0" fontAlgn="base" hangingPunct="0">
              <a:spcBef>
                <a:spcPct val="0"/>
              </a:spcBef>
              <a:spcAft>
                <a:spcPct val="0"/>
              </a:spcAft>
              <a:defRPr sz="1500">
                <a:solidFill>
                  <a:schemeClr val="tx1"/>
                </a:solidFill>
                <a:latin typeface="Arial" panose="020B0604020202020204" pitchFamily="34" charset="0"/>
                <a:ea typeface="MS PGothic" panose="020B0600070205080204" pitchFamily="34" charset="-128"/>
              </a:defRPr>
            </a:lvl7pPr>
            <a:lvl8pPr marL="3644265" indent="-243205" defTabSz="990600" eaLnBrk="0" fontAlgn="base" hangingPunct="0">
              <a:spcBef>
                <a:spcPct val="0"/>
              </a:spcBef>
              <a:spcAft>
                <a:spcPct val="0"/>
              </a:spcAft>
              <a:defRPr sz="1500">
                <a:solidFill>
                  <a:schemeClr val="tx1"/>
                </a:solidFill>
                <a:latin typeface="Arial" panose="020B0604020202020204" pitchFamily="34" charset="0"/>
                <a:ea typeface="MS PGothic" panose="020B0600070205080204" pitchFamily="34" charset="-128"/>
              </a:defRPr>
            </a:lvl8pPr>
            <a:lvl9pPr marL="4130040" indent="-243205" defTabSz="990600" eaLnBrk="0" fontAlgn="base" hangingPunct="0">
              <a:spcBef>
                <a:spcPct val="0"/>
              </a:spcBef>
              <a:spcAft>
                <a:spcPct val="0"/>
              </a:spcAft>
              <a:defRPr sz="1500">
                <a:solidFill>
                  <a:schemeClr val="tx1"/>
                </a:solidFill>
                <a:latin typeface="Arial" panose="020B0604020202020204" pitchFamily="34" charset="0"/>
                <a:ea typeface="MS PGothic" panose="020B0600070205080204" pitchFamily="34" charset="-128"/>
              </a:defRPr>
            </a:lvl9pPr>
          </a:lstStyle>
          <a:p>
            <a:pPr eaLnBrk="1" hangingPunct="1"/>
            <a:fld id="{43E64FF9-3C9C-4E9A-B205-65646EB413A4}" type="slidenum">
              <a:rPr lang="en-US" altLang="en-US" sz="1300"/>
            </a:fld>
            <a:endParaRPr lang="en-US" altLang="en-US" sz="1300"/>
          </a:p>
        </p:txBody>
      </p:sp>
      <p:sp>
        <p:nvSpPr>
          <p:cNvPr id="81923" name="Rectangle 2"/>
          <p:cNvSpPr>
            <a:spLocks noGrp="1" noRot="1" noChangeAspect="1" noChangeArrowheads="1" noTextEdit="1"/>
          </p:cNvSpPr>
          <p:nvPr>
            <p:ph type="sldImg"/>
          </p:nvPr>
        </p:nvSpPr>
        <p:spPr/>
      </p:sp>
      <p:sp>
        <p:nvSpPr>
          <p:cNvPr id="8192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AU" altLang="en-US" dirty="0" smtClean="0">
                <a:ea typeface="MS PGothic" panose="020B0600070205080204" pitchFamily="34" charset="-128"/>
              </a:rPr>
              <a:t>When is this bond callable</a:t>
            </a:r>
            <a:r>
              <a:rPr lang="en-AU" altLang="en-US" baseline="0" dirty="0" smtClean="0">
                <a:ea typeface="MS PGothic" panose="020B0600070205080204" pitchFamily="34" charset="-128"/>
              </a:rPr>
              <a:t> and at what price?</a:t>
            </a:r>
            <a:endParaRPr lang="en-AU" altLang="en-US" baseline="0" dirty="0" smtClean="0">
              <a:ea typeface="MS PGothic" panose="020B0600070205080204" pitchFamily="34" charset="-128"/>
            </a:endParaRPr>
          </a:p>
          <a:p>
            <a:pPr eaLnBrk="1" hangingPunct="1"/>
            <a:r>
              <a:rPr lang="en-AU" altLang="en-US" baseline="0" dirty="0" smtClean="0">
                <a:ea typeface="MS PGothic" panose="020B0600070205080204" pitchFamily="34" charset="-128"/>
              </a:rPr>
              <a:t>Callable on 19 June at face value (quote is a percentage)</a:t>
            </a:r>
            <a:endParaRPr lang="en-AU" altLang="en-US" dirty="0">
              <a:ea typeface="MS PGothic" panose="020B0600070205080204" pitchFamily="34" charset="-128"/>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1500">
                <a:solidFill>
                  <a:schemeClr val="tx1"/>
                </a:solidFill>
                <a:latin typeface="Arial" panose="020B0604020202020204" pitchFamily="34" charset="0"/>
                <a:ea typeface="MS PGothic" panose="020B0600070205080204" pitchFamily="34" charset="-128"/>
              </a:defRPr>
            </a:lvl1pPr>
            <a:lvl2pPr marL="789305" indent="-303530" defTabSz="990600" eaLnBrk="0" hangingPunct="0">
              <a:defRPr sz="1500">
                <a:solidFill>
                  <a:schemeClr val="tx1"/>
                </a:solidFill>
                <a:latin typeface="Arial" panose="020B0604020202020204" pitchFamily="34" charset="0"/>
                <a:ea typeface="MS PGothic" panose="020B0600070205080204" pitchFamily="34" charset="-128"/>
              </a:defRPr>
            </a:lvl2pPr>
            <a:lvl3pPr marL="1214755" indent="-243205" defTabSz="990600" eaLnBrk="0" hangingPunct="0">
              <a:defRPr sz="1500">
                <a:solidFill>
                  <a:schemeClr val="tx1"/>
                </a:solidFill>
                <a:latin typeface="Arial" panose="020B0604020202020204" pitchFamily="34" charset="0"/>
                <a:ea typeface="MS PGothic" panose="020B0600070205080204" pitchFamily="34" charset="-128"/>
              </a:defRPr>
            </a:lvl3pPr>
            <a:lvl4pPr marL="1700530" indent="-243205" defTabSz="990600" eaLnBrk="0" hangingPunct="0">
              <a:defRPr sz="1500">
                <a:solidFill>
                  <a:schemeClr val="tx1"/>
                </a:solidFill>
                <a:latin typeface="Arial" panose="020B0604020202020204" pitchFamily="34" charset="0"/>
                <a:ea typeface="MS PGothic" panose="020B0600070205080204" pitchFamily="34" charset="-128"/>
              </a:defRPr>
            </a:lvl4pPr>
            <a:lvl5pPr marL="2186940" indent="-243205" defTabSz="990600" eaLnBrk="0" hangingPunct="0">
              <a:defRPr sz="1500">
                <a:solidFill>
                  <a:schemeClr val="tx1"/>
                </a:solidFill>
                <a:latin typeface="Arial" panose="020B0604020202020204" pitchFamily="34" charset="0"/>
                <a:ea typeface="MS PGothic" panose="020B0600070205080204" pitchFamily="34" charset="-128"/>
              </a:defRPr>
            </a:lvl5pPr>
            <a:lvl6pPr marL="2672715" indent="-243205" defTabSz="990600" eaLnBrk="0" fontAlgn="base" hangingPunct="0">
              <a:spcBef>
                <a:spcPct val="0"/>
              </a:spcBef>
              <a:spcAft>
                <a:spcPct val="0"/>
              </a:spcAft>
              <a:defRPr sz="1500">
                <a:solidFill>
                  <a:schemeClr val="tx1"/>
                </a:solidFill>
                <a:latin typeface="Arial" panose="020B0604020202020204" pitchFamily="34" charset="0"/>
                <a:ea typeface="MS PGothic" panose="020B0600070205080204" pitchFamily="34" charset="-128"/>
              </a:defRPr>
            </a:lvl6pPr>
            <a:lvl7pPr marL="3158490" indent="-243205" defTabSz="990600" eaLnBrk="0" fontAlgn="base" hangingPunct="0">
              <a:spcBef>
                <a:spcPct val="0"/>
              </a:spcBef>
              <a:spcAft>
                <a:spcPct val="0"/>
              </a:spcAft>
              <a:defRPr sz="1500">
                <a:solidFill>
                  <a:schemeClr val="tx1"/>
                </a:solidFill>
                <a:latin typeface="Arial" panose="020B0604020202020204" pitchFamily="34" charset="0"/>
                <a:ea typeface="MS PGothic" panose="020B0600070205080204" pitchFamily="34" charset="-128"/>
              </a:defRPr>
            </a:lvl7pPr>
            <a:lvl8pPr marL="3644265" indent="-243205" defTabSz="990600" eaLnBrk="0" fontAlgn="base" hangingPunct="0">
              <a:spcBef>
                <a:spcPct val="0"/>
              </a:spcBef>
              <a:spcAft>
                <a:spcPct val="0"/>
              </a:spcAft>
              <a:defRPr sz="1500">
                <a:solidFill>
                  <a:schemeClr val="tx1"/>
                </a:solidFill>
                <a:latin typeface="Arial" panose="020B0604020202020204" pitchFamily="34" charset="0"/>
                <a:ea typeface="MS PGothic" panose="020B0600070205080204" pitchFamily="34" charset="-128"/>
              </a:defRPr>
            </a:lvl8pPr>
            <a:lvl9pPr marL="4130040" indent="-243205" defTabSz="990600" eaLnBrk="0" fontAlgn="base" hangingPunct="0">
              <a:spcBef>
                <a:spcPct val="0"/>
              </a:spcBef>
              <a:spcAft>
                <a:spcPct val="0"/>
              </a:spcAft>
              <a:defRPr sz="1500">
                <a:solidFill>
                  <a:schemeClr val="tx1"/>
                </a:solidFill>
                <a:latin typeface="Arial" panose="020B0604020202020204" pitchFamily="34" charset="0"/>
                <a:ea typeface="MS PGothic" panose="020B0600070205080204" pitchFamily="34" charset="-128"/>
              </a:defRPr>
            </a:lvl9pPr>
          </a:lstStyle>
          <a:p>
            <a:pPr eaLnBrk="1" hangingPunct="1"/>
            <a:fld id="{43E64FF9-3C9C-4E9A-B205-65646EB413A4}" type="slidenum">
              <a:rPr lang="en-US" altLang="en-US" sz="1300"/>
            </a:fld>
            <a:endParaRPr lang="en-US" altLang="en-US" sz="1300"/>
          </a:p>
        </p:txBody>
      </p:sp>
      <p:sp>
        <p:nvSpPr>
          <p:cNvPr id="81923" name="Rectangle 2"/>
          <p:cNvSpPr>
            <a:spLocks noGrp="1" noRot="1" noChangeAspect="1" noChangeArrowheads="1" noTextEdit="1"/>
          </p:cNvSpPr>
          <p:nvPr>
            <p:ph type="sldImg"/>
          </p:nvPr>
        </p:nvSpPr>
        <p:spPr/>
      </p:sp>
      <p:sp>
        <p:nvSpPr>
          <p:cNvPr id="8192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AU" altLang="en-US" dirty="0" smtClean="0">
                <a:ea typeface="MS PGothic" panose="020B0600070205080204" pitchFamily="34" charset="-128"/>
              </a:rPr>
              <a:t>When do you think companies</a:t>
            </a:r>
            <a:r>
              <a:rPr lang="en-AU" altLang="en-US" baseline="0" dirty="0" smtClean="0">
                <a:ea typeface="MS PGothic" panose="020B0600070205080204" pitchFamily="34" charset="-128"/>
              </a:rPr>
              <a:t> would recall bonds? When the bond is “expensive” for the company to maintain</a:t>
            </a:r>
            <a:endParaRPr lang="en-AU" altLang="en-US" baseline="0" dirty="0" smtClean="0">
              <a:ea typeface="MS PGothic" panose="020B0600070205080204" pitchFamily="34" charset="-128"/>
            </a:endParaRPr>
          </a:p>
          <a:p>
            <a:pPr eaLnBrk="1" hangingPunct="1"/>
            <a:r>
              <a:rPr lang="en-AU" altLang="en-US" baseline="0" dirty="0" err="1" smtClean="0">
                <a:ea typeface="MS PGothic" panose="020B0600070205080204" pitchFamily="34" charset="-128"/>
              </a:rPr>
              <a:t>Eg</a:t>
            </a:r>
            <a:r>
              <a:rPr lang="en-AU" altLang="en-US" baseline="0" dirty="0" smtClean="0">
                <a:ea typeface="MS PGothic" panose="020B0600070205080204" pitchFamily="34" charset="-128"/>
              </a:rPr>
              <a:t> bond has coupon of 7% but interest rates are 5%</a:t>
            </a:r>
            <a:r>
              <a:rPr lang="en-AU" altLang="en-US" baseline="0" dirty="0" smtClean="0">
                <a:ea typeface="MS PGothic" panose="020B0600070205080204" pitchFamily="34" charset="-128"/>
                <a:sym typeface="Wingdings" panose="05000000000000000000" pitchFamily="2" charset="2"/>
              </a:rPr>
              <a:t> likely to be called, because the company can refinance at the lower rate</a:t>
            </a:r>
            <a:endParaRPr lang="en-AU" altLang="en-US" baseline="0" dirty="0" smtClean="0">
              <a:ea typeface="MS PGothic" panose="020B0600070205080204" pitchFamily="34" charset="-128"/>
              <a:sym typeface="Wingdings" panose="05000000000000000000" pitchFamily="2" charset="2"/>
            </a:endParaRPr>
          </a:p>
          <a:p>
            <a:pPr eaLnBrk="1" hangingPunct="1"/>
            <a:r>
              <a:rPr lang="en-AU" altLang="en-US" baseline="0" dirty="0" smtClean="0">
                <a:ea typeface="MS PGothic" panose="020B0600070205080204" pitchFamily="34" charset="-128"/>
                <a:sym typeface="Wingdings" panose="05000000000000000000" pitchFamily="2" charset="2"/>
              </a:rPr>
              <a:t>(for the investor, losing a valuable 7% rate, and they would only be able to purchase a new security at the lower 5% rate)</a:t>
            </a:r>
            <a:endParaRPr lang="en-AU" altLang="en-US" baseline="0" dirty="0" smtClean="0">
              <a:ea typeface="MS PGothic" panose="020B0600070205080204" pitchFamily="34" charset="-128"/>
              <a:sym typeface="Wingdings" panose="05000000000000000000" pitchFamily="2" charset="2"/>
            </a:endParaRPr>
          </a:p>
          <a:p>
            <a:pPr eaLnBrk="1" hangingPunct="1"/>
            <a:r>
              <a:rPr lang="en-AU" altLang="en-US" baseline="0" dirty="0" smtClean="0">
                <a:ea typeface="MS PGothic" panose="020B0600070205080204" pitchFamily="34" charset="-128"/>
                <a:sym typeface="Wingdings" panose="05000000000000000000" pitchFamily="2" charset="2"/>
              </a:rPr>
              <a:t>If interest rates were 9%  wouldn’t be recalled – bond is cheap compared to current market rates</a:t>
            </a:r>
            <a:endParaRPr lang="en-AU" altLang="en-US" dirty="0">
              <a:ea typeface="MS PGothic" panose="020B0600070205080204" pitchFamily="34" charset="-128"/>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1500">
                <a:solidFill>
                  <a:schemeClr val="tx1"/>
                </a:solidFill>
                <a:latin typeface="Arial" panose="020B0604020202020204" pitchFamily="34" charset="0"/>
                <a:ea typeface="MS PGothic" panose="020B0600070205080204" pitchFamily="34" charset="-128"/>
              </a:defRPr>
            </a:lvl1pPr>
            <a:lvl2pPr marL="789305" indent="-303530" defTabSz="990600" eaLnBrk="0" hangingPunct="0">
              <a:defRPr sz="1500">
                <a:solidFill>
                  <a:schemeClr val="tx1"/>
                </a:solidFill>
                <a:latin typeface="Arial" panose="020B0604020202020204" pitchFamily="34" charset="0"/>
                <a:ea typeface="MS PGothic" panose="020B0600070205080204" pitchFamily="34" charset="-128"/>
              </a:defRPr>
            </a:lvl2pPr>
            <a:lvl3pPr marL="1214755" indent="-243205" defTabSz="990600" eaLnBrk="0" hangingPunct="0">
              <a:defRPr sz="1500">
                <a:solidFill>
                  <a:schemeClr val="tx1"/>
                </a:solidFill>
                <a:latin typeface="Arial" panose="020B0604020202020204" pitchFamily="34" charset="0"/>
                <a:ea typeface="MS PGothic" panose="020B0600070205080204" pitchFamily="34" charset="-128"/>
              </a:defRPr>
            </a:lvl3pPr>
            <a:lvl4pPr marL="1700530" indent="-243205" defTabSz="990600" eaLnBrk="0" hangingPunct="0">
              <a:defRPr sz="1500">
                <a:solidFill>
                  <a:schemeClr val="tx1"/>
                </a:solidFill>
                <a:latin typeface="Arial" panose="020B0604020202020204" pitchFamily="34" charset="0"/>
                <a:ea typeface="MS PGothic" panose="020B0600070205080204" pitchFamily="34" charset="-128"/>
              </a:defRPr>
            </a:lvl4pPr>
            <a:lvl5pPr marL="2186940" indent="-243205" defTabSz="990600" eaLnBrk="0" hangingPunct="0">
              <a:defRPr sz="1500">
                <a:solidFill>
                  <a:schemeClr val="tx1"/>
                </a:solidFill>
                <a:latin typeface="Arial" panose="020B0604020202020204" pitchFamily="34" charset="0"/>
                <a:ea typeface="MS PGothic" panose="020B0600070205080204" pitchFamily="34" charset="-128"/>
              </a:defRPr>
            </a:lvl5pPr>
            <a:lvl6pPr marL="2672715" indent="-243205" defTabSz="990600" eaLnBrk="0" fontAlgn="base" hangingPunct="0">
              <a:spcBef>
                <a:spcPct val="0"/>
              </a:spcBef>
              <a:spcAft>
                <a:spcPct val="0"/>
              </a:spcAft>
              <a:defRPr sz="1500">
                <a:solidFill>
                  <a:schemeClr val="tx1"/>
                </a:solidFill>
                <a:latin typeface="Arial" panose="020B0604020202020204" pitchFamily="34" charset="0"/>
                <a:ea typeface="MS PGothic" panose="020B0600070205080204" pitchFamily="34" charset="-128"/>
              </a:defRPr>
            </a:lvl6pPr>
            <a:lvl7pPr marL="3158490" indent="-243205" defTabSz="990600" eaLnBrk="0" fontAlgn="base" hangingPunct="0">
              <a:spcBef>
                <a:spcPct val="0"/>
              </a:spcBef>
              <a:spcAft>
                <a:spcPct val="0"/>
              </a:spcAft>
              <a:defRPr sz="1500">
                <a:solidFill>
                  <a:schemeClr val="tx1"/>
                </a:solidFill>
                <a:latin typeface="Arial" panose="020B0604020202020204" pitchFamily="34" charset="0"/>
                <a:ea typeface="MS PGothic" panose="020B0600070205080204" pitchFamily="34" charset="-128"/>
              </a:defRPr>
            </a:lvl7pPr>
            <a:lvl8pPr marL="3644265" indent="-243205" defTabSz="990600" eaLnBrk="0" fontAlgn="base" hangingPunct="0">
              <a:spcBef>
                <a:spcPct val="0"/>
              </a:spcBef>
              <a:spcAft>
                <a:spcPct val="0"/>
              </a:spcAft>
              <a:defRPr sz="1500">
                <a:solidFill>
                  <a:schemeClr val="tx1"/>
                </a:solidFill>
                <a:latin typeface="Arial" panose="020B0604020202020204" pitchFamily="34" charset="0"/>
                <a:ea typeface="MS PGothic" panose="020B0600070205080204" pitchFamily="34" charset="-128"/>
              </a:defRPr>
            </a:lvl8pPr>
            <a:lvl9pPr marL="4130040" indent="-243205" defTabSz="990600" eaLnBrk="0" fontAlgn="base" hangingPunct="0">
              <a:spcBef>
                <a:spcPct val="0"/>
              </a:spcBef>
              <a:spcAft>
                <a:spcPct val="0"/>
              </a:spcAft>
              <a:defRPr sz="1500">
                <a:solidFill>
                  <a:schemeClr val="tx1"/>
                </a:solidFill>
                <a:latin typeface="Arial" panose="020B0604020202020204" pitchFamily="34" charset="0"/>
                <a:ea typeface="MS PGothic" panose="020B0600070205080204" pitchFamily="34" charset="-128"/>
              </a:defRPr>
            </a:lvl9pPr>
          </a:lstStyle>
          <a:p>
            <a:pPr eaLnBrk="1" hangingPunct="1"/>
            <a:fld id="{56DAE8B0-3CA3-4BE1-AFE0-E78B5808E87E}" type="slidenum">
              <a:rPr lang="en-US" altLang="en-US" sz="1300"/>
            </a:fld>
            <a:endParaRPr lang="en-US" altLang="en-US" sz="1300"/>
          </a:p>
        </p:txBody>
      </p:sp>
      <p:sp>
        <p:nvSpPr>
          <p:cNvPr id="83971" name="Rectangle 2"/>
          <p:cNvSpPr>
            <a:spLocks noGrp="1" noRot="1" noChangeAspect="1" noChangeArrowheads="1" noTextEdit="1"/>
          </p:cNvSpPr>
          <p:nvPr>
            <p:ph type="sldImg"/>
          </p:nvPr>
        </p:nvSpPr>
        <p:spPr/>
      </p:sp>
      <p:sp>
        <p:nvSpPr>
          <p:cNvPr id="8397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AU" altLang="en-US">
              <a:ea typeface="MS PGothic" panose="020B0600070205080204" pitchFamily="34" charset="-128"/>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1500">
                <a:solidFill>
                  <a:schemeClr val="tx1"/>
                </a:solidFill>
                <a:latin typeface="Arial" panose="020B0604020202020204" pitchFamily="34" charset="0"/>
                <a:ea typeface="MS PGothic" panose="020B0600070205080204" pitchFamily="34" charset="-128"/>
              </a:defRPr>
            </a:lvl1pPr>
            <a:lvl2pPr marL="789305" indent="-303530" defTabSz="990600" eaLnBrk="0" hangingPunct="0">
              <a:defRPr sz="1500">
                <a:solidFill>
                  <a:schemeClr val="tx1"/>
                </a:solidFill>
                <a:latin typeface="Arial" panose="020B0604020202020204" pitchFamily="34" charset="0"/>
                <a:ea typeface="MS PGothic" panose="020B0600070205080204" pitchFamily="34" charset="-128"/>
              </a:defRPr>
            </a:lvl2pPr>
            <a:lvl3pPr marL="1214755" indent="-243205" defTabSz="990600" eaLnBrk="0" hangingPunct="0">
              <a:defRPr sz="1500">
                <a:solidFill>
                  <a:schemeClr val="tx1"/>
                </a:solidFill>
                <a:latin typeface="Arial" panose="020B0604020202020204" pitchFamily="34" charset="0"/>
                <a:ea typeface="MS PGothic" panose="020B0600070205080204" pitchFamily="34" charset="-128"/>
              </a:defRPr>
            </a:lvl3pPr>
            <a:lvl4pPr marL="1700530" indent="-243205" defTabSz="990600" eaLnBrk="0" hangingPunct="0">
              <a:defRPr sz="1500">
                <a:solidFill>
                  <a:schemeClr val="tx1"/>
                </a:solidFill>
                <a:latin typeface="Arial" panose="020B0604020202020204" pitchFamily="34" charset="0"/>
                <a:ea typeface="MS PGothic" panose="020B0600070205080204" pitchFamily="34" charset="-128"/>
              </a:defRPr>
            </a:lvl4pPr>
            <a:lvl5pPr marL="2186940" indent="-243205" defTabSz="990600" eaLnBrk="0" hangingPunct="0">
              <a:defRPr sz="1500">
                <a:solidFill>
                  <a:schemeClr val="tx1"/>
                </a:solidFill>
                <a:latin typeface="Arial" panose="020B0604020202020204" pitchFamily="34" charset="0"/>
                <a:ea typeface="MS PGothic" panose="020B0600070205080204" pitchFamily="34" charset="-128"/>
              </a:defRPr>
            </a:lvl5pPr>
            <a:lvl6pPr marL="2672715" indent="-243205" defTabSz="990600" eaLnBrk="0" fontAlgn="base" hangingPunct="0">
              <a:spcBef>
                <a:spcPct val="0"/>
              </a:spcBef>
              <a:spcAft>
                <a:spcPct val="0"/>
              </a:spcAft>
              <a:defRPr sz="1500">
                <a:solidFill>
                  <a:schemeClr val="tx1"/>
                </a:solidFill>
                <a:latin typeface="Arial" panose="020B0604020202020204" pitchFamily="34" charset="0"/>
                <a:ea typeface="MS PGothic" panose="020B0600070205080204" pitchFamily="34" charset="-128"/>
              </a:defRPr>
            </a:lvl6pPr>
            <a:lvl7pPr marL="3158490" indent="-243205" defTabSz="990600" eaLnBrk="0" fontAlgn="base" hangingPunct="0">
              <a:spcBef>
                <a:spcPct val="0"/>
              </a:spcBef>
              <a:spcAft>
                <a:spcPct val="0"/>
              </a:spcAft>
              <a:defRPr sz="1500">
                <a:solidFill>
                  <a:schemeClr val="tx1"/>
                </a:solidFill>
                <a:latin typeface="Arial" panose="020B0604020202020204" pitchFamily="34" charset="0"/>
                <a:ea typeface="MS PGothic" panose="020B0600070205080204" pitchFamily="34" charset="-128"/>
              </a:defRPr>
            </a:lvl7pPr>
            <a:lvl8pPr marL="3644265" indent="-243205" defTabSz="990600" eaLnBrk="0" fontAlgn="base" hangingPunct="0">
              <a:spcBef>
                <a:spcPct val="0"/>
              </a:spcBef>
              <a:spcAft>
                <a:spcPct val="0"/>
              </a:spcAft>
              <a:defRPr sz="1500">
                <a:solidFill>
                  <a:schemeClr val="tx1"/>
                </a:solidFill>
                <a:latin typeface="Arial" panose="020B0604020202020204" pitchFamily="34" charset="0"/>
                <a:ea typeface="MS PGothic" panose="020B0600070205080204" pitchFamily="34" charset="-128"/>
              </a:defRPr>
            </a:lvl8pPr>
            <a:lvl9pPr marL="4130040" indent="-243205" defTabSz="990600" eaLnBrk="0" fontAlgn="base" hangingPunct="0">
              <a:spcBef>
                <a:spcPct val="0"/>
              </a:spcBef>
              <a:spcAft>
                <a:spcPct val="0"/>
              </a:spcAft>
              <a:defRPr sz="1500">
                <a:solidFill>
                  <a:schemeClr val="tx1"/>
                </a:solidFill>
                <a:latin typeface="Arial" panose="020B0604020202020204" pitchFamily="34" charset="0"/>
                <a:ea typeface="MS PGothic" panose="020B0600070205080204" pitchFamily="34" charset="-128"/>
              </a:defRPr>
            </a:lvl9pPr>
          </a:lstStyle>
          <a:p>
            <a:pPr eaLnBrk="1" hangingPunct="1"/>
            <a:fld id="{A925A353-F8D2-414E-985B-182C20039BB7}" type="slidenum">
              <a:rPr lang="en-US" altLang="en-US" sz="1300"/>
            </a:fld>
            <a:endParaRPr lang="en-US" altLang="en-US" sz="1300"/>
          </a:p>
        </p:txBody>
      </p:sp>
      <p:sp>
        <p:nvSpPr>
          <p:cNvPr id="84995" name="Rectangle 2"/>
          <p:cNvSpPr>
            <a:spLocks noGrp="1" noRot="1" noChangeAspect="1" noChangeArrowheads="1" noTextEdit="1"/>
          </p:cNvSpPr>
          <p:nvPr>
            <p:ph type="sldImg"/>
          </p:nvPr>
        </p:nvSpPr>
        <p:spPr/>
      </p:sp>
      <p:sp>
        <p:nvSpPr>
          <p:cNvPr id="8499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AU" altLang="en-US">
              <a:ea typeface="MS PGothic" panose="020B0600070205080204" pitchFamily="34" charset="-128"/>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1500">
                <a:solidFill>
                  <a:schemeClr val="tx1"/>
                </a:solidFill>
                <a:latin typeface="Arial" panose="020B0604020202020204" pitchFamily="34" charset="0"/>
                <a:ea typeface="MS PGothic" panose="020B0600070205080204" pitchFamily="34" charset="-128"/>
              </a:defRPr>
            </a:lvl1pPr>
            <a:lvl2pPr marL="789305" indent="-303530" defTabSz="990600" eaLnBrk="0" hangingPunct="0">
              <a:defRPr sz="1500">
                <a:solidFill>
                  <a:schemeClr val="tx1"/>
                </a:solidFill>
                <a:latin typeface="Arial" panose="020B0604020202020204" pitchFamily="34" charset="0"/>
                <a:ea typeface="MS PGothic" panose="020B0600070205080204" pitchFamily="34" charset="-128"/>
              </a:defRPr>
            </a:lvl2pPr>
            <a:lvl3pPr marL="1214755" indent="-243205" defTabSz="990600" eaLnBrk="0" hangingPunct="0">
              <a:defRPr sz="1500">
                <a:solidFill>
                  <a:schemeClr val="tx1"/>
                </a:solidFill>
                <a:latin typeface="Arial" panose="020B0604020202020204" pitchFamily="34" charset="0"/>
                <a:ea typeface="MS PGothic" panose="020B0600070205080204" pitchFamily="34" charset="-128"/>
              </a:defRPr>
            </a:lvl3pPr>
            <a:lvl4pPr marL="1700530" indent="-243205" defTabSz="990600" eaLnBrk="0" hangingPunct="0">
              <a:defRPr sz="1500">
                <a:solidFill>
                  <a:schemeClr val="tx1"/>
                </a:solidFill>
                <a:latin typeface="Arial" panose="020B0604020202020204" pitchFamily="34" charset="0"/>
                <a:ea typeface="MS PGothic" panose="020B0600070205080204" pitchFamily="34" charset="-128"/>
              </a:defRPr>
            </a:lvl4pPr>
            <a:lvl5pPr marL="2186940" indent="-243205" defTabSz="990600" eaLnBrk="0" hangingPunct="0">
              <a:defRPr sz="1500">
                <a:solidFill>
                  <a:schemeClr val="tx1"/>
                </a:solidFill>
                <a:latin typeface="Arial" panose="020B0604020202020204" pitchFamily="34" charset="0"/>
                <a:ea typeface="MS PGothic" panose="020B0600070205080204" pitchFamily="34" charset="-128"/>
              </a:defRPr>
            </a:lvl5pPr>
            <a:lvl6pPr marL="2672715" indent="-243205" defTabSz="990600" eaLnBrk="0" fontAlgn="base" hangingPunct="0">
              <a:spcBef>
                <a:spcPct val="0"/>
              </a:spcBef>
              <a:spcAft>
                <a:spcPct val="0"/>
              </a:spcAft>
              <a:defRPr sz="1500">
                <a:solidFill>
                  <a:schemeClr val="tx1"/>
                </a:solidFill>
                <a:latin typeface="Arial" panose="020B0604020202020204" pitchFamily="34" charset="0"/>
                <a:ea typeface="MS PGothic" panose="020B0600070205080204" pitchFamily="34" charset="-128"/>
              </a:defRPr>
            </a:lvl6pPr>
            <a:lvl7pPr marL="3158490" indent="-243205" defTabSz="990600" eaLnBrk="0" fontAlgn="base" hangingPunct="0">
              <a:spcBef>
                <a:spcPct val="0"/>
              </a:spcBef>
              <a:spcAft>
                <a:spcPct val="0"/>
              </a:spcAft>
              <a:defRPr sz="1500">
                <a:solidFill>
                  <a:schemeClr val="tx1"/>
                </a:solidFill>
                <a:latin typeface="Arial" panose="020B0604020202020204" pitchFamily="34" charset="0"/>
                <a:ea typeface="MS PGothic" panose="020B0600070205080204" pitchFamily="34" charset="-128"/>
              </a:defRPr>
            </a:lvl7pPr>
            <a:lvl8pPr marL="3644265" indent="-243205" defTabSz="990600" eaLnBrk="0" fontAlgn="base" hangingPunct="0">
              <a:spcBef>
                <a:spcPct val="0"/>
              </a:spcBef>
              <a:spcAft>
                <a:spcPct val="0"/>
              </a:spcAft>
              <a:defRPr sz="1500">
                <a:solidFill>
                  <a:schemeClr val="tx1"/>
                </a:solidFill>
                <a:latin typeface="Arial" panose="020B0604020202020204" pitchFamily="34" charset="0"/>
                <a:ea typeface="MS PGothic" panose="020B0600070205080204" pitchFamily="34" charset="-128"/>
              </a:defRPr>
            </a:lvl8pPr>
            <a:lvl9pPr marL="4130040" indent="-243205" defTabSz="990600" eaLnBrk="0" fontAlgn="base" hangingPunct="0">
              <a:spcBef>
                <a:spcPct val="0"/>
              </a:spcBef>
              <a:spcAft>
                <a:spcPct val="0"/>
              </a:spcAft>
              <a:defRPr sz="1500">
                <a:solidFill>
                  <a:schemeClr val="tx1"/>
                </a:solidFill>
                <a:latin typeface="Arial" panose="020B0604020202020204" pitchFamily="34" charset="0"/>
                <a:ea typeface="MS PGothic" panose="020B0600070205080204" pitchFamily="34" charset="-128"/>
              </a:defRPr>
            </a:lvl9pPr>
          </a:lstStyle>
          <a:p>
            <a:pPr eaLnBrk="1" hangingPunct="1"/>
            <a:fld id="{025AA6A0-451A-4484-B386-55D68FC1ACC7}" type="slidenum">
              <a:rPr lang="en-US" altLang="en-US" sz="1300"/>
            </a:fld>
            <a:endParaRPr lang="en-US" altLang="en-US" sz="1300"/>
          </a:p>
        </p:txBody>
      </p:sp>
      <p:sp>
        <p:nvSpPr>
          <p:cNvPr id="86019" name="Rectangle 2"/>
          <p:cNvSpPr>
            <a:spLocks noGrp="1" noRot="1" noChangeAspect="1" noChangeArrowheads="1" noTextEdit="1"/>
          </p:cNvSpPr>
          <p:nvPr>
            <p:ph type="sldImg"/>
          </p:nvPr>
        </p:nvSpPr>
        <p:spPr/>
      </p:sp>
      <p:sp>
        <p:nvSpPr>
          <p:cNvPr id="8602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AU" altLang="en-US">
              <a:ea typeface="MS PGothic" panose="020B0600070205080204" pitchFamily="34" charset="-128"/>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1500">
                <a:solidFill>
                  <a:schemeClr val="tx1"/>
                </a:solidFill>
                <a:latin typeface="Arial" panose="020B0604020202020204" pitchFamily="34" charset="0"/>
                <a:ea typeface="MS PGothic" panose="020B0600070205080204" pitchFamily="34" charset="-128"/>
              </a:defRPr>
            </a:lvl1pPr>
            <a:lvl2pPr marL="789305" indent="-303530" defTabSz="990600" eaLnBrk="0" hangingPunct="0">
              <a:defRPr sz="1500">
                <a:solidFill>
                  <a:schemeClr val="tx1"/>
                </a:solidFill>
                <a:latin typeface="Arial" panose="020B0604020202020204" pitchFamily="34" charset="0"/>
                <a:ea typeface="MS PGothic" panose="020B0600070205080204" pitchFamily="34" charset="-128"/>
              </a:defRPr>
            </a:lvl2pPr>
            <a:lvl3pPr marL="1214755" indent="-243205" defTabSz="990600" eaLnBrk="0" hangingPunct="0">
              <a:defRPr sz="1500">
                <a:solidFill>
                  <a:schemeClr val="tx1"/>
                </a:solidFill>
                <a:latin typeface="Arial" panose="020B0604020202020204" pitchFamily="34" charset="0"/>
                <a:ea typeface="MS PGothic" panose="020B0600070205080204" pitchFamily="34" charset="-128"/>
              </a:defRPr>
            </a:lvl3pPr>
            <a:lvl4pPr marL="1700530" indent="-243205" defTabSz="990600" eaLnBrk="0" hangingPunct="0">
              <a:defRPr sz="1500">
                <a:solidFill>
                  <a:schemeClr val="tx1"/>
                </a:solidFill>
                <a:latin typeface="Arial" panose="020B0604020202020204" pitchFamily="34" charset="0"/>
                <a:ea typeface="MS PGothic" panose="020B0600070205080204" pitchFamily="34" charset="-128"/>
              </a:defRPr>
            </a:lvl4pPr>
            <a:lvl5pPr marL="2186940" indent="-243205" defTabSz="990600" eaLnBrk="0" hangingPunct="0">
              <a:defRPr sz="1500">
                <a:solidFill>
                  <a:schemeClr val="tx1"/>
                </a:solidFill>
                <a:latin typeface="Arial" panose="020B0604020202020204" pitchFamily="34" charset="0"/>
                <a:ea typeface="MS PGothic" panose="020B0600070205080204" pitchFamily="34" charset="-128"/>
              </a:defRPr>
            </a:lvl5pPr>
            <a:lvl6pPr marL="2672715" indent="-243205" defTabSz="990600" eaLnBrk="0" fontAlgn="base" hangingPunct="0">
              <a:spcBef>
                <a:spcPct val="0"/>
              </a:spcBef>
              <a:spcAft>
                <a:spcPct val="0"/>
              </a:spcAft>
              <a:defRPr sz="1500">
                <a:solidFill>
                  <a:schemeClr val="tx1"/>
                </a:solidFill>
                <a:latin typeface="Arial" panose="020B0604020202020204" pitchFamily="34" charset="0"/>
                <a:ea typeface="MS PGothic" panose="020B0600070205080204" pitchFamily="34" charset="-128"/>
              </a:defRPr>
            </a:lvl6pPr>
            <a:lvl7pPr marL="3158490" indent="-243205" defTabSz="990600" eaLnBrk="0" fontAlgn="base" hangingPunct="0">
              <a:spcBef>
                <a:spcPct val="0"/>
              </a:spcBef>
              <a:spcAft>
                <a:spcPct val="0"/>
              </a:spcAft>
              <a:defRPr sz="1500">
                <a:solidFill>
                  <a:schemeClr val="tx1"/>
                </a:solidFill>
                <a:latin typeface="Arial" panose="020B0604020202020204" pitchFamily="34" charset="0"/>
                <a:ea typeface="MS PGothic" panose="020B0600070205080204" pitchFamily="34" charset="-128"/>
              </a:defRPr>
            </a:lvl7pPr>
            <a:lvl8pPr marL="3644265" indent="-243205" defTabSz="990600" eaLnBrk="0" fontAlgn="base" hangingPunct="0">
              <a:spcBef>
                <a:spcPct val="0"/>
              </a:spcBef>
              <a:spcAft>
                <a:spcPct val="0"/>
              </a:spcAft>
              <a:defRPr sz="1500">
                <a:solidFill>
                  <a:schemeClr val="tx1"/>
                </a:solidFill>
                <a:latin typeface="Arial" panose="020B0604020202020204" pitchFamily="34" charset="0"/>
                <a:ea typeface="MS PGothic" panose="020B0600070205080204" pitchFamily="34" charset="-128"/>
              </a:defRPr>
            </a:lvl8pPr>
            <a:lvl9pPr marL="4130040" indent="-243205" defTabSz="990600" eaLnBrk="0" fontAlgn="base" hangingPunct="0">
              <a:spcBef>
                <a:spcPct val="0"/>
              </a:spcBef>
              <a:spcAft>
                <a:spcPct val="0"/>
              </a:spcAft>
              <a:defRPr sz="1500">
                <a:solidFill>
                  <a:schemeClr val="tx1"/>
                </a:solidFill>
                <a:latin typeface="Arial" panose="020B0604020202020204" pitchFamily="34" charset="0"/>
                <a:ea typeface="MS PGothic" panose="020B0600070205080204" pitchFamily="34" charset="-128"/>
              </a:defRPr>
            </a:lvl9pPr>
          </a:lstStyle>
          <a:p>
            <a:pPr eaLnBrk="1" hangingPunct="1"/>
            <a:fld id="{56947E62-37B5-4139-81DE-229FA5917108}" type="slidenum">
              <a:rPr lang="en-US" altLang="en-US" sz="1300"/>
            </a:fld>
            <a:endParaRPr lang="en-US" altLang="en-US" sz="1300"/>
          </a:p>
        </p:txBody>
      </p:sp>
      <p:sp>
        <p:nvSpPr>
          <p:cNvPr id="87043" name="Rectangle 2"/>
          <p:cNvSpPr>
            <a:spLocks noGrp="1" noRot="1" noChangeAspect="1" noChangeArrowheads="1" noTextEdit="1"/>
          </p:cNvSpPr>
          <p:nvPr>
            <p:ph type="sldImg"/>
          </p:nvPr>
        </p:nvSpPr>
        <p:spPr/>
      </p:sp>
      <p:sp>
        <p:nvSpPr>
          <p:cNvPr id="8704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AU" altLang="en-US">
              <a:ea typeface="MS PGothic" panose="020B0600070205080204" pitchFamily="34" charset="-128"/>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1500">
                <a:solidFill>
                  <a:schemeClr val="tx1"/>
                </a:solidFill>
                <a:latin typeface="Arial" panose="020B0604020202020204" pitchFamily="34" charset="0"/>
                <a:ea typeface="MS PGothic" panose="020B0600070205080204" pitchFamily="34" charset="-128"/>
              </a:defRPr>
            </a:lvl1pPr>
            <a:lvl2pPr marL="789305" indent="-303530" defTabSz="990600" eaLnBrk="0" hangingPunct="0">
              <a:defRPr sz="1500">
                <a:solidFill>
                  <a:schemeClr val="tx1"/>
                </a:solidFill>
                <a:latin typeface="Arial" panose="020B0604020202020204" pitchFamily="34" charset="0"/>
                <a:ea typeface="MS PGothic" panose="020B0600070205080204" pitchFamily="34" charset="-128"/>
              </a:defRPr>
            </a:lvl2pPr>
            <a:lvl3pPr marL="1214755" indent="-243205" defTabSz="990600" eaLnBrk="0" hangingPunct="0">
              <a:defRPr sz="1500">
                <a:solidFill>
                  <a:schemeClr val="tx1"/>
                </a:solidFill>
                <a:latin typeface="Arial" panose="020B0604020202020204" pitchFamily="34" charset="0"/>
                <a:ea typeface="MS PGothic" panose="020B0600070205080204" pitchFamily="34" charset="-128"/>
              </a:defRPr>
            </a:lvl3pPr>
            <a:lvl4pPr marL="1700530" indent="-243205" defTabSz="990600" eaLnBrk="0" hangingPunct="0">
              <a:defRPr sz="1500">
                <a:solidFill>
                  <a:schemeClr val="tx1"/>
                </a:solidFill>
                <a:latin typeface="Arial" panose="020B0604020202020204" pitchFamily="34" charset="0"/>
                <a:ea typeface="MS PGothic" panose="020B0600070205080204" pitchFamily="34" charset="-128"/>
              </a:defRPr>
            </a:lvl4pPr>
            <a:lvl5pPr marL="2186940" indent="-243205" defTabSz="990600" eaLnBrk="0" hangingPunct="0">
              <a:defRPr sz="1500">
                <a:solidFill>
                  <a:schemeClr val="tx1"/>
                </a:solidFill>
                <a:latin typeface="Arial" panose="020B0604020202020204" pitchFamily="34" charset="0"/>
                <a:ea typeface="MS PGothic" panose="020B0600070205080204" pitchFamily="34" charset="-128"/>
              </a:defRPr>
            </a:lvl5pPr>
            <a:lvl6pPr marL="2672715" indent="-243205" defTabSz="990600" eaLnBrk="0" fontAlgn="base" hangingPunct="0">
              <a:spcBef>
                <a:spcPct val="0"/>
              </a:spcBef>
              <a:spcAft>
                <a:spcPct val="0"/>
              </a:spcAft>
              <a:defRPr sz="1500">
                <a:solidFill>
                  <a:schemeClr val="tx1"/>
                </a:solidFill>
                <a:latin typeface="Arial" panose="020B0604020202020204" pitchFamily="34" charset="0"/>
                <a:ea typeface="MS PGothic" panose="020B0600070205080204" pitchFamily="34" charset="-128"/>
              </a:defRPr>
            </a:lvl6pPr>
            <a:lvl7pPr marL="3158490" indent="-243205" defTabSz="990600" eaLnBrk="0" fontAlgn="base" hangingPunct="0">
              <a:spcBef>
                <a:spcPct val="0"/>
              </a:spcBef>
              <a:spcAft>
                <a:spcPct val="0"/>
              </a:spcAft>
              <a:defRPr sz="1500">
                <a:solidFill>
                  <a:schemeClr val="tx1"/>
                </a:solidFill>
                <a:latin typeface="Arial" panose="020B0604020202020204" pitchFamily="34" charset="0"/>
                <a:ea typeface="MS PGothic" panose="020B0600070205080204" pitchFamily="34" charset="-128"/>
              </a:defRPr>
            </a:lvl7pPr>
            <a:lvl8pPr marL="3644265" indent="-243205" defTabSz="990600" eaLnBrk="0" fontAlgn="base" hangingPunct="0">
              <a:spcBef>
                <a:spcPct val="0"/>
              </a:spcBef>
              <a:spcAft>
                <a:spcPct val="0"/>
              </a:spcAft>
              <a:defRPr sz="1500">
                <a:solidFill>
                  <a:schemeClr val="tx1"/>
                </a:solidFill>
                <a:latin typeface="Arial" panose="020B0604020202020204" pitchFamily="34" charset="0"/>
                <a:ea typeface="MS PGothic" panose="020B0600070205080204" pitchFamily="34" charset="-128"/>
              </a:defRPr>
            </a:lvl8pPr>
            <a:lvl9pPr marL="4130040" indent="-243205" defTabSz="990600" eaLnBrk="0" fontAlgn="base" hangingPunct="0">
              <a:spcBef>
                <a:spcPct val="0"/>
              </a:spcBef>
              <a:spcAft>
                <a:spcPct val="0"/>
              </a:spcAft>
              <a:defRPr sz="1500">
                <a:solidFill>
                  <a:schemeClr val="tx1"/>
                </a:solidFill>
                <a:latin typeface="Arial" panose="020B0604020202020204" pitchFamily="34" charset="0"/>
                <a:ea typeface="MS PGothic" panose="020B0600070205080204" pitchFamily="34" charset="-128"/>
              </a:defRPr>
            </a:lvl9pPr>
          </a:lstStyle>
          <a:p>
            <a:pPr eaLnBrk="1" hangingPunct="1"/>
            <a:fld id="{0BA8602C-9426-454C-90B2-AE4AD0F3586B}" type="slidenum">
              <a:rPr lang="en-US" altLang="en-US" sz="1300"/>
            </a:fld>
            <a:endParaRPr lang="en-US" altLang="en-US" sz="1300"/>
          </a:p>
        </p:txBody>
      </p:sp>
      <p:sp>
        <p:nvSpPr>
          <p:cNvPr id="88067" name="Rectangle 2"/>
          <p:cNvSpPr>
            <a:spLocks noGrp="1" noRot="1" noChangeAspect="1" noChangeArrowheads="1" noTextEdit="1"/>
          </p:cNvSpPr>
          <p:nvPr>
            <p:ph type="sldImg"/>
          </p:nvPr>
        </p:nvSpPr>
        <p:spPr/>
      </p:sp>
      <p:sp>
        <p:nvSpPr>
          <p:cNvPr id="8806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AU" altLang="en-US">
              <a:ea typeface="MS PGothic" panose="020B0600070205080204"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en-AU" altLang="en-US" dirty="0">
                <a:ea typeface="MS PGothic" panose="020B0600070205080204" pitchFamily="34" charset="-128"/>
              </a:rPr>
              <a:t>Yield is the rate required in the market.</a:t>
            </a:r>
            <a:endParaRPr lang="en-AU" altLang="en-US" dirty="0">
              <a:ea typeface="MS PGothic" panose="020B0600070205080204" pitchFamily="34" charset="-128"/>
            </a:endParaRPr>
          </a:p>
          <a:p>
            <a:pPr eaLnBrk="1" hangingPunct="1">
              <a:spcBef>
                <a:spcPct val="0"/>
              </a:spcBef>
            </a:pPr>
            <a:r>
              <a:rPr lang="en-AU" altLang="en-US" dirty="0">
                <a:ea typeface="MS PGothic" panose="020B0600070205080204" pitchFamily="34" charset="-128"/>
              </a:rPr>
              <a:t>Point out that the face value of the bill always remains the same. The present value of the bill equals the face value at maturity. </a:t>
            </a:r>
            <a:endParaRPr lang="en-AU" altLang="en-US" dirty="0">
              <a:ea typeface="MS PGothic" panose="020B0600070205080204" pitchFamily="34" charset="-128"/>
            </a:endParaRPr>
          </a:p>
          <a:p>
            <a:pPr eaLnBrk="1" hangingPunct="1">
              <a:spcBef>
                <a:spcPct val="0"/>
              </a:spcBef>
            </a:pPr>
            <a:endParaRPr lang="en-AU" altLang="en-US" dirty="0">
              <a:ea typeface="MS PGothic" panose="020B0600070205080204" pitchFamily="34" charset="-128"/>
            </a:endParaRPr>
          </a:p>
          <a:p>
            <a:pPr eaLnBrk="1" hangingPunct="1">
              <a:spcBef>
                <a:spcPct val="0"/>
              </a:spcBef>
            </a:pPr>
            <a:r>
              <a:rPr lang="en-AU" altLang="en-US" dirty="0">
                <a:ea typeface="MS PGothic" panose="020B0600070205080204" pitchFamily="34" charset="-128"/>
              </a:rPr>
              <a:t>THIS</a:t>
            </a:r>
            <a:r>
              <a:rPr lang="en-AU" altLang="en-US" baseline="0" dirty="0">
                <a:ea typeface="MS PGothic" panose="020B0600070205080204" pitchFamily="34" charset="-128"/>
              </a:rPr>
              <a:t> IS A SIMPLE INTEREST FORMULA. No exponents – just multiply rate times fraction of year.</a:t>
            </a:r>
            <a:endParaRPr lang="en-AU" altLang="en-US" dirty="0">
              <a:ea typeface="MS PGothic" panose="020B0600070205080204" pitchFamily="34" charset="-128"/>
            </a:endParaRPr>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MS PGothic" panose="020B0600070205080204" pitchFamily="34" charset="-128"/>
              </a:defRPr>
            </a:lvl1pPr>
            <a:lvl2pPr marL="766445" indent="-293370" eaLnBrk="0" hangingPunct="0">
              <a:spcBef>
                <a:spcPct val="30000"/>
              </a:spcBef>
              <a:defRPr sz="1200">
                <a:solidFill>
                  <a:schemeClr val="tx1"/>
                </a:solidFill>
                <a:latin typeface="Calibri" panose="020F0502020204030204" pitchFamily="34" charset="0"/>
                <a:ea typeface="MS PGothic" panose="020B0600070205080204" pitchFamily="34" charset="-128"/>
              </a:defRPr>
            </a:lvl2pPr>
            <a:lvl3pPr marL="1182370" indent="-234950" eaLnBrk="0" hangingPunct="0">
              <a:spcBef>
                <a:spcPct val="30000"/>
              </a:spcBef>
              <a:defRPr sz="1200">
                <a:solidFill>
                  <a:schemeClr val="tx1"/>
                </a:solidFill>
                <a:latin typeface="Calibri" panose="020F0502020204030204" pitchFamily="34" charset="0"/>
                <a:ea typeface="ヒラギノ角ゴ Pro W3" charset="-128"/>
              </a:defRPr>
            </a:lvl3pPr>
            <a:lvl4pPr marL="1655445" indent="-234950" eaLnBrk="0" hangingPunct="0">
              <a:spcBef>
                <a:spcPct val="30000"/>
              </a:spcBef>
              <a:defRPr sz="1200">
                <a:solidFill>
                  <a:schemeClr val="tx1"/>
                </a:solidFill>
                <a:latin typeface="Calibri" panose="020F0502020204030204" pitchFamily="34" charset="0"/>
                <a:ea typeface="ヒラギノ角ゴ Pro W3" charset="-128"/>
              </a:defRPr>
            </a:lvl4pPr>
            <a:lvl5pPr marL="2130425" indent="-234950" eaLnBrk="0" hangingPunct="0">
              <a:spcBef>
                <a:spcPct val="30000"/>
              </a:spcBef>
              <a:defRPr sz="1200">
                <a:solidFill>
                  <a:schemeClr val="tx1"/>
                </a:solidFill>
                <a:latin typeface="Calibri" panose="020F0502020204030204" pitchFamily="34" charset="0"/>
                <a:ea typeface="ヒラギノ角ゴ Pro W3" charset="-128"/>
              </a:defRPr>
            </a:lvl5pPr>
            <a:lvl6pPr marL="2587625" indent="-234950" eaLnBrk="0" fontAlgn="base" hangingPunct="0">
              <a:spcBef>
                <a:spcPct val="30000"/>
              </a:spcBef>
              <a:spcAft>
                <a:spcPct val="0"/>
              </a:spcAft>
              <a:defRPr sz="1200">
                <a:solidFill>
                  <a:schemeClr val="tx1"/>
                </a:solidFill>
                <a:latin typeface="Calibri" panose="020F0502020204030204" pitchFamily="34" charset="0"/>
                <a:ea typeface="ヒラギノ角ゴ Pro W3" charset="-128"/>
              </a:defRPr>
            </a:lvl6pPr>
            <a:lvl7pPr marL="3044825" indent="-234950" eaLnBrk="0" fontAlgn="base" hangingPunct="0">
              <a:spcBef>
                <a:spcPct val="30000"/>
              </a:spcBef>
              <a:spcAft>
                <a:spcPct val="0"/>
              </a:spcAft>
              <a:defRPr sz="1200">
                <a:solidFill>
                  <a:schemeClr val="tx1"/>
                </a:solidFill>
                <a:latin typeface="Calibri" panose="020F0502020204030204" pitchFamily="34" charset="0"/>
                <a:ea typeface="ヒラギノ角ゴ Pro W3" charset="-128"/>
              </a:defRPr>
            </a:lvl7pPr>
            <a:lvl8pPr marL="3502025" indent="-234950" eaLnBrk="0" fontAlgn="base" hangingPunct="0">
              <a:spcBef>
                <a:spcPct val="30000"/>
              </a:spcBef>
              <a:spcAft>
                <a:spcPct val="0"/>
              </a:spcAft>
              <a:defRPr sz="1200">
                <a:solidFill>
                  <a:schemeClr val="tx1"/>
                </a:solidFill>
                <a:latin typeface="Calibri" panose="020F0502020204030204" pitchFamily="34" charset="0"/>
                <a:ea typeface="ヒラギノ角ゴ Pro W3" charset="-128"/>
              </a:defRPr>
            </a:lvl8pPr>
            <a:lvl9pPr marL="3958590" indent="-234950" eaLnBrk="0" fontAlgn="base" hangingPunct="0">
              <a:spcBef>
                <a:spcPct val="30000"/>
              </a:spcBef>
              <a:spcAft>
                <a:spcPct val="0"/>
              </a:spcAft>
              <a:defRPr sz="1200">
                <a:solidFill>
                  <a:schemeClr val="tx1"/>
                </a:solidFill>
                <a:latin typeface="Calibri" panose="020F0502020204030204" pitchFamily="34" charset="0"/>
                <a:ea typeface="ヒラギノ角ゴ Pro W3" charset="-128"/>
              </a:defRPr>
            </a:lvl9pPr>
          </a:lstStyle>
          <a:p>
            <a:pPr eaLnBrk="1" hangingPunct="1">
              <a:spcBef>
                <a:spcPct val="0"/>
              </a:spcBef>
            </a:pPr>
            <a:fld id="{DAB20AC3-68CC-4529-BC07-E72E17F6DC21}" type="slidenum">
              <a:rPr lang="en-AU" altLang="en-US"/>
            </a:fld>
            <a:endParaRPr lang="en-AU"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0590FF5F-7D0B-4BCC-B638-A405682B942E}" type="slidenum">
              <a:rPr lang="en-AU" smtClean="0"/>
            </a:fld>
            <a:endParaRPr lang="en-AU"/>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1500">
                <a:solidFill>
                  <a:schemeClr val="tx1"/>
                </a:solidFill>
                <a:latin typeface="Arial" panose="020B0604020202020204" pitchFamily="34" charset="0"/>
                <a:ea typeface="MS PGothic" panose="020B0600070205080204" pitchFamily="34" charset="-128"/>
              </a:defRPr>
            </a:lvl1pPr>
            <a:lvl2pPr marL="789305" indent="-303530" defTabSz="990600" eaLnBrk="0" hangingPunct="0">
              <a:defRPr sz="1500">
                <a:solidFill>
                  <a:schemeClr val="tx1"/>
                </a:solidFill>
                <a:latin typeface="Arial" panose="020B0604020202020204" pitchFamily="34" charset="0"/>
                <a:ea typeface="MS PGothic" panose="020B0600070205080204" pitchFamily="34" charset="-128"/>
              </a:defRPr>
            </a:lvl2pPr>
            <a:lvl3pPr marL="1214755" indent="-243205" defTabSz="990600" eaLnBrk="0" hangingPunct="0">
              <a:defRPr sz="1500">
                <a:solidFill>
                  <a:schemeClr val="tx1"/>
                </a:solidFill>
                <a:latin typeface="Arial" panose="020B0604020202020204" pitchFamily="34" charset="0"/>
                <a:ea typeface="MS PGothic" panose="020B0600070205080204" pitchFamily="34" charset="-128"/>
              </a:defRPr>
            </a:lvl3pPr>
            <a:lvl4pPr marL="1700530" indent="-243205" defTabSz="990600" eaLnBrk="0" hangingPunct="0">
              <a:defRPr sz="1500">
                <a:solidFill>
                  <a:schemeClr val="tx1"/>
                </a:solidFill>
                <a:latin typeface="Arial" panose="020B0604020202020204" pitchFamily="34" charset="0"/>
                <a:ea typeface="MS PGothic" panose="020B0600070205080204" pitchFamily="34" charset="-128"/>
              </a:defRPr>
            </a:lvl4pPr>
            <a:lvl5pPr marL="2186940" indent="-243205" defTabSz="990600" eaLnBrk="0" hangingPunct="0">
              <a:defRPr sz="1500">
                <a:solidFill>
                  <a:schemeClr val="tx1"/>
                </a:solidFill>
                <a:latin typeface="Arial" panose="020B0604020202020204" pitchFamily="34" charset="0"/>
                <a:ea typeface="MS PGothic" panose="020B0600070205080204" pitchFamily="34" charset="-128"/>
              </a:defRPr>
            </a:lvl5pPr>
            <a:lvl6pPr marL="2672715" indent="-243205" defTabSz="990600" eaLnBrk="0" fontAlgn="base" hangingPunct="0">
              <a:spcBef>
                <a:spcPct val="0"/>
              </a:spcBef>
              <a:spcAft>
                <a:spcPct val="0"/>
              </a:spcAft>
              <a:defRPr sz="1500">
                <a:solidFill>
                  <a:schemeClr val="tx1"/>
                </a:solidFill>
                <a:latin typeface="Arial" panose="020B0604020202020204" pitchFamily="34" charset="0"/>
                <a:ea typeface="MS PGothic" panose="020B0600070205080204" pitchFamily="34" charset="-128"/>
              </a:defRPr>
            </a:lvl6pPr>
            <a:lvl7pPr marL="3158490" indent="-243205" defTabSz="990600" eaLnBrk="0" fontAlgn="base" hangingPunct="0">
              <a:spcBef>
                <a:spcPct val="0"/>
              </a:spcBef>
              <a:spcAft>
                <a:spcPct val="0"/>
              </a:spcAft>
              <a:defRPr sz="1500">
                <a:solidFill>
                  <a:schemeClr val="tx1"/>
                </a:solidFill>
                <a:latin typeface="Arial" panose="020B0604020202020204" pitchFamily="34" charset="0"/>
                <a:ea typeface="MS PGothic" panose="020B0600070205080204" pitchFamily="34" charset="-128"/>
              </a:defRPr>
            </a:lvl7pPr>
            <a:lvl8pPr marL="3644265" indent="-243205" defTabSz="990600" eaLnBrk="0" fontAlgn="base" hangingPunct="0">
              <a:spcBef>
                <a:spcPct val="0"/>
              </a:spcBef>
              <a:spcAft>
                <a:spcPct val="0"/>
              </a:spcAft>
              <a:defRPr sz="1500">
                <a:solidFill>
                  <a:schemeClr val="tx1"/>
                </a:solidFill>
                <a:latin typeface="Arial" panose="020B0604020202020204" pitchFamily="34" charset="0"/>
                <a:ea typeface="MS PGothic" panose="020B0600070205080204" pitchFamily="34" charset="-128"/>
              </a:defRPr>
            </a:lvl8pPr>
            <a:lvl9pPr marL="4130040" indent="-243205" defTabSz="990600" eaLnBrk="0" fontAlgn="base" hangingPunct="0">
              <a:spcBef>
                <a:spcPct val="0"/>
              </a:spcBef>
              <a:spcAft>
                <a:spcPct val="0"/>
              </a:spcAft>
              <a:defRPr sz="1500">
                <a:solidFill>
                  <a:schemeClr val="tx1"/>
                </a:solidFill>
                <a:latin typeface="Arial" panose="020B0604020202020204" pitchFamily="34" charset="0"/>
                <a:ea typeface="MS PGothic" panose="020B0600070205080204" pitchFamily="34" charset="-128"/>
              </a:defRPr>
            </a:lvl9pPr>
          </a:lstStyle>
          <a:p>
            <a:pPr eaLnBrk="1" hangingPunct="1"/>
            <a:fld id="{D50AC51A-D473-4173-A8F6-7EC8B8C71094}" type="slidenum">
              <a:rPr lang="en-US" altLang="en-US" sz="1300"/>
            </a:fld>
            <a:endParaRPr lang="en-US" altLang="en-US" sz="1300"/>
          </a:p>
        </p:txBody>
      </p:sp>
      <p:sp>
        <p:nvSpPr>
          <p:cNvPr id="65539" name="Rectangle 2"/>
          <p:cNvSpPr>
            <a:spLocks noGrp="1" noRot="1" noChangeAspect="1" noChangeArrowheads="1" noTextEdit="1"/>
          </p:cNvSpPr>
          <p:nvPr>
            <p:ph type="sldImg"/>
          </p:nvPr>
        </p:nvSpPr>
        <p:spPr/>
      </p:sp>
      <p:sp>
        <p:nvSpPr>
          <p:cNvPr id="6554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AU" altLang="en-US">
              <a:ea typeface="MS PGothic" panose="020B0600070205080204" pitchFamily="34" charset="-128"/>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p:sp>
      <p:sp>
        <p:nvSpPr>
          <p:cNvPr id="23555" name="Notes Placeholder 2"/>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cs typeface="Arial" panose="020B0604020202020204"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545" eaLnBrk="0" hangingPunct="0">
              <a:defRPr sz="1400">
                <a:solidFill>
                  <a:schemeClr val="tx1"/>
                </a:solidFill>
                <a:latin typeface="Arial" panose="020B0604020202020204" pitchFamily="34" charset="0"/>
                <a:ea typeface="MS PGothic" panose="020B0600070205080204" pitchFamily="34" charset="-128"/>
              </a:defRPr>
            </a:lvl1pPr>
            <a:lvl2pPr marL="742950" indent="-285750" defTabSz="931545" eaLnBrk="0" hangingPunct="0">
              <a:defRPr sz="1400">
                <a:solidFill>
                  <a:schemeClr val="tx1"/>
                </a:solidFill>
                <a:latin typeface="Arial" panose="020B0604020202020204" pitchFamily="34" charset="0"/>
                <a:ea typeface="MS PGothic" panose="020B0600070205080204" pitchFamily="34" charset="-128"/>
              </a:defRPr>
            </a:lvl2pPr>
            <a:lvl3pPr marL="1143000" indent="-228600" defTabSz="931545" eaLnBrk="0" hangingPunct="0">
              <a:defRPr sz="1400">
                <a:solidFill>
                  <a:schemeClr val="tx1"/>
                </a:solidFill>
                <a:latin typeface="Arial" panose="020B0604020202020204" pitchFamily="34" charset="0"/>
                <a:ea typeface="MS PGothic" panose="020B0600070205080204" pitchFamily="34" charset="-128"/>
              </a:defRPr>
            </a:lvl3pPr>
            <a:lvl4pPr marL="1600200" indent="-228600" defTabSz="931545" eaLnBrk="0" hangingPunct="0">
              <a:defRPr sz="1400">
                <a:solidFill>
                  <a:schemeClr val="tx1"/>
                </a:solidFill>
                <a:latin typeface="Arial" panose="020B0604020202020204" pitchFamily="34" charset="0"/>
                <a:ea typeface="MS PGothic" panose="020B0600070205080204" pitchFamily="34" charset="-128"/>
              </a:defRPr>
            </a:lvl4pPr>
            <a:lvl5pPr marL="2057400" indent="-228600" defTabSz="931545" eaLnBrk="0" hangingPunct="0">
              <a:defRPr sz="1400">
                <a:solidFill>
                  <a:schemeClr val="tx1"/>
                </a:solidFill>
                <a:latin typeface="Arial" panose="020B0604020202020204" pitchFamily="34" charset="0"/>
                <a:ea typeface="MS PGothic" panose="020B0600070205080204" pitchFamily="34" charset="-128"/>
              </a:defRPr>
            </a:lvl5pPr>
            <a:lvl6pPr marL="2514600" indent="-228600" defTabSz="931545"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6pPr>
            <a:lvl7pPr marL="2971800" indent="-228600" defTabSz="931545"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7pPr>
            <a:lvl8pPr marL="3429000" indent="-228600" defTabSz="931545"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8pPr>
            <a:lvl9pPr marL="3886200" indent="-228600" defTabSz="931545"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9pPr>
          </a:lstStyle>
          <a:p>
            <a:pPr eaLnBrk="1" hangingPunct="1"/>
            <a:fld id="{93183464-640F-46FC-90CE-E1BAC0B78FA9}" type="slidenum">
              <a:rPr lang="en-US" altLang="en-US" sz="1200"/>
            </a:fld>
            <a:endParaRPr lang="en-US" altLang="en-US" sz="1200"/>
          </a:p>
        </p:txBody>
      </p:sp>
      <p:sp>
        <p:nvSpPr>
          <p:cNvPr id="62467" name="Rectangle 2"/>
          <p:cNvSpPr>
            <a:spLocks noGrp="1" noRot="1" noChangeAspect="1" noChangeArrowheads="1" noTextEdit="1"/>
          </p:cNvSpPr>
          <p:nvPr>
            <p:ph type="sldImg"/>
          </p:nvPr>
        </p:nvSpPr>
        <p:spPr/>
      </p:sp>
      <p:sp>
        <p:nvSpPr>
          <p:cNvPr id="6246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AU" alt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545" eaLnBrk="0" hangingPunct="0">
              <a:defRPr sz="1400">
                <a:solidFill>
                  <a:schemeClr val="tx1"/>
                </a:solidFill>
                <a:latin typeface="Arial" panose="020B0604020202020204" pitchFamily="34" charset="0"/>
                <a:ea typeface="MS PGothic" panose="020B0600070205080204" pitchFamily="34" charset="-128"/>
              </a:defRPr>
            </a:lvl1pPr>
            <a:lvl2pPr marL="742950" indent="-285750" defTabSz="931545" eaLnBrk="0" hangingPunct="0">
              <a:defRPr sz="1400">
                <a:solidFill>
                  <a:schemeClr val="tx1"/>
                </a:solidFill>
                <a:latin typeface="Arial" panose="020B0604020202020204" pitchFamily="34" charset="0"/>
                <a:ea typeface="MS PGothic" panose="020B0600070205080204" pitchFamily="34" charset="-128"/>
              </a:defRPr>
            </a:lvl2pPr>
            <a:lvl3pPr marL="1143000" indent="-228600" defTabSz="931545" eaLnBrk="0" hangingPunct="0">
              <a:defRPr sz="1400">
                <a:solidFill>
                  <a:schemeClr val="tx1"/>
                </a:solidFill>
                <a:latin typeface="Arial" panose="020B0604020202020204" pitchFamily="34" charset="0"/>
                <a:ea typeface="MS PGothic" panose="020B0600070205080204" pitchFamily="34" charset="-128"/>
              </a:defRPr>
            </a:lvl3pPr>
            <a:lvl4pPr marL="1600200" indent="-228600" defTabSz="931545" eaLnBrk="0" hangingPunct="0">
              <a:defRPr sz="1400">
                <a:solidFill>
                  <a:schemeClr val="tx1"/>
                </a:solidFill>
                <a:latin typeface="Arial" panose="020B0604020202020204" pitchFamily="34" charset="0"/>
                <a:ea typeface="MS PGothic" panose="020B0600070205080204" pitchFamily="34" charset="-128"/>
              </a:defRPr>
            </a:lvl4pPr>
            <a:lvl5pPr marL="2057400" indent="-228600" defTabSz="931545" eaLnBrk="0" hangingPunct="0">
              <a:defRPr sz="1400">
                <a:solidFill>
                  <a:schemeClr val="tx1"/>
                </a:solidFill>
                <a:latin typeface="Arial" panose="020B0604020202020204" pitchFamily="34" charset="0"/>
                <a:ea typeface="MS PGothic" panose="020B0600070205080204" pitchFamily="34" charset="-128"/>
              </a:defRPr>
            </a:lvl5pPr>
            <a:lvl6pPr marL="2514600" indent="-228600" defTabSz="931545"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6pPr>
            <a:lvl7pPr marL="2971800" indent="-228600" defTabSz="931545"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7pPr>
            <a:lvl8pPr marL="3429000" indent="-228600" defTabSz="931545"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8pPr>
            <a:lvl9pPr marL="3886200" indent="-228600" defTabSz="931545"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9pPr>
          </a:lstStyle>
          <a:p>
            <a:pPr eaLnBrk="1" hangingPunct="1"/>
            <a:fld id="{9A938993-4540-4D0B-BF1F-D90926E647A1}" type="slidenum">
              <a:rPr lang="en-US" altLang="en-US" sz="1200"/>
            </a:fld>
            <a:endParaRPr lang="en-US" altLang="en-US" sz="1200"/>
          </a:p>
        </p:txBody>
      </p:sp>
      <p:sp>
        <p:nvSpPr>
          <p:cNvPr id="61443" name="Rectangle 2"/>
          <p:cNvSpPr>
            <a:spLocks noGrp="1" noRot="1" noChangeAspect="1" noChangeArrowheads="1" noTextEdit="1"/>
          </p:cNvSpPr>
          <p:nvPr>
            <p:ph type="sldImg"/>
          </p:nvPr>
        </p:nvSpPr>
        <p:spPr/>
      </p:sp>
      <p:sp>
        <p:nvSpPr>
          <p:cNvPr id="6144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AU" altLang="en-US" dirty="0" smtClean="0"/>
              <a:t>In this lecture we are going to show you how to value a</a:t>
            </a:r>
            <a:r>
              <a:rPr lang="en-AU" altLang="en-US" baseline="0" dirty="0" smtClean="0"/>
              <a:t> share using some simplifying assumptions e.g., we know what the dividend and timing is, we know the discount rate</a:t>
            </a:r>
            <a:endParaRPr lang="en-AU" altLang="en-US" dirty="0"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n-AU" altLang="en-US" smtClean="0">
              <a:ea typeface="MS PGothic" panose="020B0600070205080204" pitchFamily="34" charset="-128"/>
            </a:endParaRPr>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115" eaLnBrk="0" hangingPunct="0">
              <a:spcBef>
                <a:spcPct val="30000"/>
              </a:spcBef>
              <a:defRPr sz="1200">
                <a:solidFill>
                  <a:schemeClr val="tx1"/>
                </a:solidFill>
                <a:latin typeface="Calibri" panose="020F0502020204030204" pitchFamily="34" charset="0"/>
                <a:ea typeface="MS PGothic" panose="020B0600070205080204" pitchFamily="34" charset="-128"/>
              </a:defRPr>
            </a:lvl2pPr>
            <a:lvl3pPr marL="1142365" indent="-227965" eaLnBrk="0" hangingPunct="0">
              <a:spcBef>
                <a:spcPct val="30000"/>
              </a:spcBef>
              <a:defRPr sz="1200">
                <a:solidFill>
                  <a:schemeClr val="tx1"/>
                </a:solidFill>
                <a:latin typeface="Calibri" panose="020F0502020204030204" pitchFamily="34" charset="0"/>
                <a:ea typeface="ヒラギノ角ゴ Pro W3" charset="-128"/>
              </a:defRPr>
            </a:lvl3pPr>
            <a:lvl4pPr marL="1598930" indent="-227965" eaLnBrk="0" hangingPunct="0">
              <a:spcBef>
                <a:spcPct val="30000"/>
              </a:spcBef>
              <a:defRPr sz="1200">
                <a:solidFill>
                  <a:schemeClr val="tx1"/>
                </a:solidFill>
                <a:latin typeface="Calibri" panose="020F0502020204030204" pitchFamily="34" charset="0"/>
                <a:ea typeface="ヒラギノ角ゴ Pro W3" charset="-128"/>
              </a:defRPr>
            </a:lvl4pPr>
            <a:lvl5pPr marL="2056765" indent="-227965" eaLnBrk="0" hangingPunct="0">
              <a:spcBef>
                <a:spcPct val="30000"/>
              </a:spcBef>
              <a:defRPr sz="1200">
                <a:solidFill>
                  <a:schemeClr val="tx1"/>
                </a:solidFill>
                <a:latin typeface="Calibri" panose="020F0502020204030204" pitchFamily="34" charset="0"/>
                <a:ea typeface="ヒラギノ角ゴ Pro W3" charset="-128"/>
              </a:defRPr>
            </a:lvl5pPr>
            <a:lvl6pPr marL="2498090" indent="-227965" eaLnBrk="0" fontAlgn="base" hangingPunct="0">
              <a:spcBef>
                <a:spcPct val="30000"/>
              </a:spcBef>
              <a:spcAft>
                <a:spcPct val="0"/>
              </a:spcAft>
              <a:defRPr sz="1200">
                <a:solidFill>
                  <a:schemeClr val="tx1"/>
                </a:solidFill>
                <a:latin typeface="Calibri" panose="020F0502020204030204" pitchFamily="34" charset="0"/>
                <a:ea typeface="ヒラギノ角ゴ Pro W3" charset="-128"/>
              </a:defRPr>
            </a:lvl6pPr>
            <a:lvl7pPr marL="2938780" indent="-227965" eaLnBrk="0" fontAlgn="base" hangingPunct="0">
              <a:spcBef>
                <a:spcPct val="30000"/>
              </a:spcBef>
              <a:spcAft>
                <a:spcPct val="0"/>
              </a:spcAft>
              <a:defRPr sz="1200">
                <a:solidFill>
                  <a:schemeClr val="tx1"/>
                </a:solidFill>
                <a:latin typeface="Calibri" panose="020F0502020204030204" pitchFamily="34" charset="0"/>
                <a:ea typeface="ヒラギノ角ゴ Pro W3" charset="-128"/>
              </a:defRPr>
            </a:lvl7pPr>
            <a:lvl8pPr marL="3380105" indent="-227965" eaLnBrk="0" fontAlgn="base" hangingPunct="0">
              <a:spcBef>
                <a:spcPct val="30000"/>
              </a:spcBef>
              <a:spcAft>
                <a:spcPct val="0"/>
              </a:spcAft>
              <a:defRPr sz="1200">
                <a:solidFill>
                  <a:schemeClr val="tx1"/>
                </a:solidFill>
                <a:latin typeface="Calibri" panose="020F0502020204030204" pitchFamily="34" charset="0"/>
                <a:ea typeface="ヒラギノ角ゴ Pro W3" charset="-128"/>
              </a:defRPr>
            </a:lvl8pPr>
            <a:lvl9pPr marL="3820795" indent="-227965" eaLnBrk="0" fontAlgn="base" hangingPunct="0">
              <a:spcBef>
                <a:spcPct val="30000"/>
              </a:spcBef>
              <a:spcAft>
                <a:spcPct val="0"/>
              </a:spcAft>
              <a:defRPr sz="1200">
                <a:solidFill>
                  <a:schemeClr val="tx1"/>
                </a:solidFill>
                <a:latin typeface="Calibri" panose="020F0502020204030204" pitchFamily="34" charset="0"/>
                <a:ea typeface="ヒラギノ角ゴ Pro W3" charset="-128"/>
              </a:defRPr>
            </a:lvl9pPr>
          </a:lstStyle>
          <a:p>
            <a:pPr eaLnBrk="1" hangingPunct="1">
              <a:spcBef>
                <a:spcPct val="0"/>
              </a:spcBef>
            </a:pPr>
            <a:fld id="{6DED5AFD-2F48-46E9-8B93-74E40032AFA6}" type="slidenum">
              <a:rPr lang="en-AU" altLang="en-US" sz="1300"/>
            </a:fld>
            <a:endParaRPr lang="en-AU" altLang="en-US" sz="130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n-AU" altLang="en-US" smtClean="0">
              <a:ea typeface="MS PGothic" panose="020B0600070205080204" pitchFamily="34" charset="-128"/>
            </a:endParaRPr>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115" eaLnBrk="0" hangingPunct="0">
              <a:spcBef>
                <a:spcPct val="30000"/>
              </a:spcBef>
              <a:defRPr sz="1200">
                <a:solidFill>
                  <a:schemeClr val="tx1"/>
                </a:solidFill>
                <a:latin typeface="Calibri" panose="020F0502020204030204" pitchFamily="34" charset="0"/>
                <a:ea typeface="MS PGothic" panose="020B0600070205080204" pitchFamily="34" charset="-128"/>
              </a:defRPr>
            </a:lvl2pPr>
            <a:lvl3pPr marL="1142365" indent="-227965" eaLnBrk="0" hangingPunct="0">
              <a:spcBef>
                <a:spcPct val="30000"/>
              </a:spcBef>
              <a:defRPr sz="1200">
                <a:solidFill>
                  <a:schemeClr val="tx1"/>
                </a:solidFill>
                <a:latin typeface="Calibri" panose="020F0502020204030204" pitchFamily="34" charset="0"/>
                <a:ea typeface="ヒラギノ角ゴ Pro W3" charset="-128"/>
              </a:defRPr>
            </a:lvl3pPr>
            <a:lvl4pPr marL="1598930" indent="-227965" eaLnBrk="0" hangingPunct="0">
              <a:spcBef>
                <a:spcPct val="30000"/>
              </a:spcBef>
              <a:defRPr sz="1200">
                <a:solidFill>
                  <a:schemeClr val="tx1"/>
                </a:solidFill>
                <a:latin typeface="Calibri" panose="020F0502020204030204" pitchFamily="34" charset="0"/>
                <a:ea typeface="ヒラギノ角ゴ Pro W3" charset="-128"/>
              </a:defRPr>
            </a:lvl4pPr>
            <a:lvl5pPr marL="2056765" indent="-227965" eaLnBrk="0" hangingPunct="0">
              <a:spcBef>
                <a:spcPct val="30000"/>
              </a:spcBef>
              <a:defRPr sz="1200">
                <a:solidFill>
                  <a:schemeClr val="tx1"/>
                </a:solidFill>
                <a:latin typeface="Calibri" panose="020F0502020204030204" pitchFamily="34" charset="0"/>
                <a:ea typeface="ヒラギノ角ゴ Pro W3" charset="-128"/>
              </a:defRPr>
            </a:lvl5pPr>
            <a:lvl6pPr marL="2498090" indent="-227965" eaLnBrk="0" fontAlgn="base" hangingPunct="0">
              <a:spcBef>
                <a:spcPct val="30000"/>
              </a:spcBef>
              <a:spcAft>
                <a:spcPct val="0"/>
              </a:spcAft>
              <a:defRPr sz="1200">
                <a:solidFill>
                  <a:schemeClr val="tx1"/>
                </a:solidFill>
                <a:latin typeface="Calibri" panose="020F0502020204030204" pitchFamily="34" charset="0"/>
                <a:ea typeface="ヒラギノ角ゴ Pro W3" charset="-128"/>
              </a:defRPr>
            </a:lvl6pPr>
            <a:lvl7pPr marL="2938780" indent="-227965" eaLnBrk="0" fontAlgn="base" hangingPunct="0">
              <a:spcBef>
                <a:spcPct val="30000"/>
              </a:spcBef>
              <a:spcAft>
                <a:spcPct val="0"/>
              </a:spcAft>
              <a:defRPr sz="1200">
                <a:solidFill>
                  <a:schemeClr val="tx1"/>
                </a:solidFill>
                <a:latin typeface="Calibri" panose="020F0502020204030204" pitchFamily="34" charset="0"/>
                <a:ea typeface="ヒラギノ角ゴ Pro W3" charset="-128"/>
              </a:defRPr>
            </a:lvl7pPr>
            <a:lvl8pPr marL="3380105" indent="-227965" eaLnBrk="0" fontAlgn="base" hangingPunct="0">
              <a:spcBef>
                <a:spcPct val="30000"/>
              </a:spcBef>
              <a:spcAft>
                <a:spcPct val="0"/>
              </a:spcAft>
              <a:defRPr sz="1200">
                <a:solidFill>
                  <a:schemeClr val="tx1"/>
                </a:solidFill>
                <a:latin typeface="Calibri" panose="020F0502020204030204" pitchFamily="34" charset="0"/>
                <a:ea typeface="ヒラギノ角ゴ Pro W3" charset="-128"/>
              </a:defRPr>
            </a:lvl8pPr>
            <a:lvl9pPr marL="3820795" indent="-227965" eaLnBrk="0" fontAlgn="base" hangingPunct="0">
              <a:spcBef>
                <a:spcPct val="30000"/>
              </a:spcBef>
              <a:spcAft>
                <a:spcPct val="0"/>
              </a:spcAft>
              <a:defRPr sz="1200">
                <a:solidFill>
                  <a:schemeClr val="tx1"/>
                </a:solidFill>
                <a:latin typeface="Calibri" panose="020F0502020204030204" pitchFamily="34" charset="0"/>
                <a:ea typeface="ヒラギノ角ゴ Pro W3" charset="-128"/>
              </a:defRPr>
            </a:lvl9pPr>
          </a:lstStyle>
          <a:p>
            <a:pPr eaLnBrk="1" hangingPunct="1">
              <a:spcBef>
                <a:spcPct val="0"/>
              </a:spcBef>
            </a:pPr>
            <a:fld id="{1311E793-0FC4-4DD6-98D5-571524F0F9D8}" type="slidenum">
              <a:rPr lang="en-AU" altLang="en-US" sz="1300"/>
            </a:fld>
            <a:endParaRPr lang="en-AU" altLang="en-US" sz="130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n-AU" altLang="en-US" smtClean="0">
              <a:ea typeface="MS PGothic" panose="020B0600070205080204" pitchFamily="34" charset="-128"/>
            </a:endParaRPr>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115" eaLnBrk="0" hangingPunct="0">
              <a:spcBef>
                <a:spcPct val="30000"/>
              </a:spcBef>
              <a:defRPr sz="1200">
                <a:solidFill>
                  <a:schemeClr val="tx1"/>
                </a:solidFill>
                <a:latin typeface="Calibri" panose="020F0502020204030204" pitchFamily="34" charset="0"/>
                <a:ea typeface="MS PGothic" panose="020B0600070205080204" pitchFamily="34" charset="-128"/>
              </a:defRPr>
            </a:lvl2pPr>
            <a:lvl3pPr marL="1142365" indent="-227965" eaLnBrk="0" hangingPunct="0">
              <a:spcBef>
                <a:spcPct val="30000"/>
              </a:spcBef>
              <a:defRPr sz="1200">
                <a:solidFill>
                  <a:schemeClr val="tx1"/>
                </a:solidFill>
                <a:latin typeface="Calibri" panose="020F0502020204030204" pitchFamily="34" charset="0"/>
                <a:ea typeface="ヒラギノ角ゴ Pro W3" charset="-128"/>
              </a:defRPr>
            </a:lvl3pPr>
            <a:lvl4pPr marL="1598930" indent="-227965" eaLnBrk="0" hangingPunct="0">
              <a:spcBef>
                <a:spcPct val="30000"/>
              </a:spcBef>
              <a:defRPr sz="1200">
                <a:solidFill>
                  <a:schemeClr val="tx1"/>
                </a:solidFill>
                <a:latin typeface="Calibri" panose="020F0502020204030204" pitchFamily="34" charset="0"/>
                <a:ea typeface="ヒラギノ角ゴ Pro W3" charset="-128"/>
              </a:defRPr>
            </a:lvl4pPr>
            <a:lvl5pPr marL="2056765" indent="-227965" eaLnBrk="0" hangingPunct="0">
              <a:spcBef>
                <a:spcPct val="30000"/>
              </a:spcBef>
              <a:defRPr sz="1200">
                <a:solidFill>
                  <a:schemeClr val="tx1"/>
                </a:solidFill>
                <a:latin typeface="Calibri" panose="020F0502020204030204" pitchFamily="34" charset="0"/>
                <a:ea typeface="ヒラギノ角ゴ Pro W3" charset="-128"/>
              </a:defRPr>
            </a:lvl5pPr>
            <a:lvl6pPr marL="2498090" indent="-227965" eaLnBrk="0" fontAlgn="base" hangingPunct="0">
              <a:spcBef>
                <a:spcPct val="30000"/>
              </a:spcBef>
              <a:spcAft>
                <a:spcPct val="0"/>
              </a:spcAft>
              <a:defRPr sz="1200">
                <a:solidFill>
                  <a:schemeClr val="tx1"/>
                </a:solidFill>
                <a:latin typeface="Calibri" panose="020F0502020204030204" pitchFamily="34" charset="0"/>
                <a:ea typeface="ヒラギノ角ゴ Pro W3" charset="-128"/>
              </a:defRPr>
            </a:lvl6pPr>
            <a:lvl7pPr marL="2938780" indent="-227965" eaLnBrk="0" fontAlgn="base" hangingPunct="0">
              <a:spcBef>
                <a:spcPct val="30000"/>
              </a:spcBef>
              <a:spcAft>
                <a:spcPct val="0"/>
              </a:spcAft>
              <a:defRPr sz="1200">
                <a:solidFill>
                  <a:schemeClr val="tx1"/>
                </a:solidFill>
                <a:latin typeface="Calibri" panose="020F0502020204030204" pitchFamily="34" charset="0"/>
                <a:ea typeface="ヒラギノ角ゴ Pro W3" charset="-128"/>
              </a:defRPr>
            </a:lvl7pPr>
            <a:lvl8pPr marL="3380105" indent="-227965" eaLnBrk="0" fontAlgn="base" hangingPunct="0">
              <a:spcBef>
                <a:spcPct val="30000"/>
              </a:spcBef>
              <a:spcAft>
                <a:spcPct val="0"/>
              </a:spcAft>
              <a:defRPr sz="1200">
                <a:solidFill>
                  <a:schemeClr val="tx1"/>
                </a:solidFill>
                <a:latin typeface="Calibri" panose="020F0502020204030204" pitchFamily="34" charset="0"/>
                <a:ea typeface="ヒラギノ角ゴ Pro W3" charset="-128"/>
              </a:defRPr>
            </a:lvl8pPr>
            <a:lvl9pPr marL="3820795" indent="-227965" eaLnBrk="0" fontAlgn="base" hangingPunct="0">
              <a:spcBef>
                <a:spcPct val="30000"/>
              </a:spcBef>
              <a:spcAft>
                <a:spcPct val="0"/>
              </a:spcAft>
              <a:defRPr sz="1200">
                <a:solidFill>
                  <a:schemeClr val="tx1"/>
                </a:solidFill>
                <a:latin typeface="Calibri" panose="020F0502020204030204" pitchFamily="34" charset="0"/>
                <a:ea typeface="ヒラギノ角ゴ Pro W3" charset="-128"/>
              </a:defRPr>
            </a:lvl9pPr>
          </a:lstStyle>
          <a:p>
            <a:pPr eaLnBrk="1" hangingPunct="1">
              <a:spcBef>
                <a:spcPct val="0"/>
              </a:spcBef>
            </a:pPr>
            <a:fld id="{1311E793-0FC4-4DD6-98D5-571524F0F9D8}" type="slidenum">
              <a:rPr lang="en-AU" altLang="en-US" sz="1300"/>
            </a:fld>
            <a:endParaRPr lang="en-AU" altLang="en-US" sz="130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n-AU" altLang="en-US" dirty="0" smtClean="0">
              <a:ea typeface="MS PGothic" panose="020B0600070205080204" pitchFamily="34" charset="-128"/>
            </a:endParaRPr>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115" eaLnBrk="0" hangingPunct="0">
              <a:spcBef>
                <a:spcPct val="30000"/>
              </a:spcBef>
              <a:defRPr sz="1200">
                <a:solidFill>
                  <a:schemeClr val="tx1"/>
                </a:solidFill>
                <a:latin typeface="Calibri" panose="020F0502020204030204" pitchFamily="34" charset="0"/>
                <a:ea typeface="MS PGothic" panose="020B0600070205080204" pitchFamily="34" charset="-128"/>
              </a:defRPr>
            </a:lvl2pPr>
            <a:lvl3pPr marL="1142365" indent="-227965" eaLnBrk="0" hangingPunct="0">
              <a:spcBef>
                <a:spcPct val="30000"/>
              </a:spcBef>
              <a:defRPr sz="1200">
                <a:solidFill>
                  <a:schemeClr val="tx1"/>
                </a:solidFill>
                <a:latin typeface="Calibri" panose="020F0502020204030204" pitchFamily="34" charset="0"/>
                <a:ea typeface="ヒラギノ角ゴ Pro W3" charset="-128"/>
              </a:defRPr>
            </a:lvl3pPr>
            <a:lvl4pPr marL="1598930" indent="-227965" eaLnBrk="0" hangingPunct="0">
              <a:spcBef>
                <a:spcPct val="30000"/>
              </a:spcBef>
              <a:defRPr sz="1200">
                <a:solidFill>
                  <a:schemeClr val="tx1"/>
                </a:solidFill>
                <a:latin typeface="Calibri" panose="020F0502020204030204" pitchFamily="34" charset="0"/>
                <a:ea typeface="ヒラギノ角ゴ Pro W3" charset="-128"/>
              </a:defRPr>
            </a:lvl4pPr>
            <a:lvl5pPr marL="2056765" indent="-227965" eaLnBrk="0" hangingPunct="0">
              <a:spcBef>
                <a:spcPct val="30000"/>
              </a:spcBef>
              <a:defRPr sz="1200">
                <a:solidFill>
                  <a:schemeClr val="tx1"/>
                </a:solidFill>
                <a:latin typeface="Calibri" panose="020F0502020204030204" pitchFamily="34" charset="0"/>
                <a:ea typeface="ヒラギノ角ゴ Pro W3" charset="-128"/>
              </a:defRPr>
            </a:lvl5pPr>
            <a:lvl6pPr marL="2498090" indent="-227965" eaLnBrk="0" fontAlgn="base" hangingPunct="0">
              <a:spcBef>
                <a:spcPct val="30000"/>
              </a:spcBef>
              <a:spcAft>
                <a:spcPct val="0"/>
              </a:spcAft>
              <a:defRPr sz="1200">
                <a:solidFill>
                  <a:schemeClr val="tx1"/>
                </a:solidFill>
                <a:latin typeface="Calibri" panose="020F0502020204030204" pitchFamily="34" charset="0"/>
                <a:ea typeface="ヒラギノ角ゴ Pro W3" charset="-128"/>
              </a:defRPr>
            </a:lvl6pPr>
            <a:lvl7pPr marL="2938780" indent="-227965" eaLnBrk="0" fontAlgn="base" hangingPunct="0">
              <a:spcBef>
                <a:spcPct val="30000"/>
              </a:spcBef>
              <a:spcAft>
                <a:spcPct val="0"/>
              </a:spcAft>
              <a:defRPr sz="1200">
                <a:solidFill>
                  <a:schemeClr val="tx1"/>
                </a:solidFill>
                <a:latin typeface="Calibri" panose="020F0502020204030204" pitchFamily="34" charset="0"/>
                <a:ea typeface="ヒラギノ角ゴ Pro W3" charset="-128"/>
              </a:defRPr>
            </a:lvl7pPr>
            <a:lvl8pPr marL="3380105" indent="-227965" eaLnBrk="0" fontAlgn="base" hangingPunct="0">
              <a:spcBef>
                <a:spcPct val="30000"/>
              </a:spcBef>
              <a:spcAft>
                <a:spcPct val="0"/>
              </a:spcAft>
              <a:defRPr sz="1200">
                <a:solidFill>
                  <a:schemeClr val="tx1"/>
                </a:solidFill>
                <a:latin typeface="Calibri" panose="020F0502020204030204" pitchFamily="34" charset="0"/>
                <a:ea typeface="ヒラギノ角ゴ Pro W3" charset="-128"/>
              </a:defRPr>
            </a:lvl8pPr>
            <a:lvl9pPr marL="3820795" indent="-227965" eaLnBrk="0" fontAlgn="base" hangingPunct="0">
              <a:spcBef>
                <a:spcPct val="30000"/>
              </a:spcBef>
              <a:spcAft>
                <a:spcPct val="0"/>
              </a:spcAft>
              <a:defRPr sz="1200">
                <a:solidFill>
                  <a:schemeClr val="tx1"/>
                </a:solidFill>
                <a:latin typeface="Calibri" panose="020F0502020204030204" pitchFamily="34" charset="0"/>
                <a:ea typeface="ヒラギノ角ゴ Pro W3" charset="-128"/>
              </a:defRPr>
            </a:lvl9pPr>
          </a:lstStyle>
          <a:p>
            <a:pPr eaLnBrk="1" hangingPunct="1">
              <a:spcBef>
                <a:spcPct val="0"/>
              </a:spcBef>
            </a:pPr>
            <a:fld id="{94203E63-9B9C-4806-96B5-AE577BE27340}" type="slidenum">
              <a:rPr lang="en-AU" altLang="en-US" sz="1300"/>
            </a:fld>
            <a:endParaRPr lang="en-AU" altLang="en-US" sz="130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defTabSz="882015">
              <a:spcBef>
                <a:spcPct val="0"/>
              </a:spcBef>
            </a:pPr>
            <a:r>
              <a:rPr lang="en-AU" altLang="en-US" dirty="0" smtClean="0">
                <a:ea typeface="MS PGothic" panose="020B0600070205080204" pitchFamily="34" charset="-128"/>
              </a:rPr>
              <a:t>What do you notice about the price? It is always the same regardless of when we think we would sell the share</a:t>
            </a:r>
            <a:endParaRPr lang="en-AU" altLang="en-US" dirty="0" smtClean="0">
              <a:ea typeface="MS PGothic" panose="020B0600070205080204" pitchFamily="34" charset="-128"/>
            </a:endParaRPr>
          </a:p>
          <a:p>
            <a:pPr eaLnBrk="1" hangingPunct="1">
              <a:spcBef>
                <a:spcPct val="0"/>
              </a:spcBef>
            </a:pPr>
            <a:endParaRPr lang="en-AU" altLang="en-US" dirty="0" smtClean="0">
              <a:ea typeface="MS PGothic" panose="020B0600070205080204" pitchFamily="34" charset="-128"/>
            </a:endParaRPr>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115" eaLnBrk="0" hangingPunct="0">
              <a:spcBef>
                <a:spcPct val="30000"/>
              </a:spcBef>
              <a:defRPr sz="1200">
                <a:solidFill>
                  <a:schemeClr val="tx1"/>
                </a:solidFill>
                <a:latin typeface="Calibri" panose="020F0502020204030204" pitchFamily="34" charset="0"/>
                <a:ea typeface="MS PGothic" panose="020B0600070205080204" pitchFamily="34" charset="-128"/>
              </a:defRPr>
            </a:lvl2pPr>
            <a:lvl3pPr marL="1142365" indent="-227965" eaLnBrk="0" hangingPunct="0">
              <a:spcBef>
                <a:spcPct val="30000"/>
              </a:spcBef>
              <a:defRPr sz="1200">
                <a:solidFill>
                  <a:schemeClr val="tx1"/>
                </a:solidFill>
                <a:latin typeface="Calibri" panose="020F0502020204030204" pitchFamily="34" charset="0"/>
                <a:ea typeface="ヒラギノ角ゴ Pro W3" charset="-128"/>
              </a:defRPr>
            </a:lvl3pPr>
            <a:lvl4pPr marL="1598930" indent="-227965" eaLnBrk="0" hangingPunct="0">
              <a:spcBef>
                <a:spcPct val="30000"/>
              </a:spcBef>
              <a:defRPr sz="1200">
                <a:solidFill>
                  <a:schemeClr val="tx1"/>
                </a:solidFill>
                <a:latin typeface="Calibri" panose="020F0502020204030204" pitchFamily="34" charset="0"/>
                <a:ea typeface="ヒラギノ角ゴ Pro W3" charset="-128"/>
              </a:defRPr>
            </a:lvl4pPr>
            <a:lvl5pPr marL="2056765" indent="-227965" eaLnBrk="0" hangingPunct="0">
              <a:spcBef>
                <a:spcPct val="30000"/>
              </a:spcBef>
              <a:defRPr sz="1200">
                <a:solidFill>
                  <a:schemeClr val="tx1"/>
                </a:solidFill>
                <a:latin typeface="Calibri" panose="020F0502020204030204" pitchFamily="34" charset="0"/>
                <a:ea typeface="ヒラギノ角ゴ Pro W3" charset="-128"/>
              </a:defRPr>
            </a:lvl5pPr>
            <a:lvl6pPr marL="2498090" indent="-227965" eaLnBrk="0" fontAlgn="base" hangingPunct="0">
              <a:spcBef>
                <a:spcPct val="30000"/>
              </a:spcBef>
              <a:spcAft>
                <a:spcPct val="0"/>
              </a:spcAft>
              <a:defRPr sz="1200">
                <a:solidFill>
                  <a:schemeClr val="tx1"/>
                </a:solidFill>
                <a:latin typeface="Calibri" panose="020F0502020204030204" pitchFamily="34" charset="0"/>
                <a:ea typeface="ヒラギノ角ゴ Pro W3" charset="-128"/>
              </a:defRPr>
            </a:lvl6pPr>
            <a:lvl7pPr marL="2938780" indent="-227965" eaLnBrk="0" fontAlgn="base" hangingPunct="0">
              <a:spcBef>
                <a:spcPct val="30000"/>
              </a:spcBef>
              <a:spcAft>
                <a:spcPct val="0"/>
              </a:spcAft>
              <a:defRPr sz="1200">
                <a:solidFill>
                  <a:schemeClr val="tx1"/>
                </a:solidFill>
                <a:latin typeface="Calibri" panose="020F0502020204030204" pitchFamily="34" charset="0"/>
                <a:ea typeface="ヒラギノ角ゴ Pro W3" charset="-128"/>
              </a:defRPr>
            </a:lvl7pPr>
            <a:lvl8pPr marL="3380105" indent="-227965" eaLnBrk="0" fontAlgn="base" hangingPunct="0">
              <a:spcBef>
                <a:spcPct val="30000"/>
              </a:spcBef>
              <a:spcAft>
                <a:spcPct val="0"/>
              </a:spcAft>
              <a:defRPr sz="1200">
                <a:solidFill>
                  <a:schemeClr val="tx1"/>
                </a:solidFill>
                <a:latin typeface="Calibri" panose="020F0502020204030204" pitchFamily="34" charset="0"/>
                <a:ea typeface="ヒラギノ角ゴ Pro W3" charset="-128"/>
              </a:defRPr>
            </a:lvl8pPr>
            <a:lvl9pPr marL="3820795" indent="-227965" eaLnBrk="0" fontAlgn="base" hangingPunct="0">
              <a:spcBef>
                <a:spcPct val="30000"/>
              </a:spcBef>
              <a:spcAft>
                <a:spcPct val="0"/>
              </a:spcAft>
              <a:defRPr sz="1200">
                <a:solidFill>
                  <a:schemeClr val="tx1"/>
                </a:solidFill>
                <a:latin typeface="Calibri" panose="020F0502020204030204" pitchFamily="34" charset="0"/>
                <a:ea typeface="ヒラギノ角ゴ Pro W3" charset="-128"/>
              </a:defRPr>
            </a:lvl9pPr>
          </a:lstStyle>
          <a:p>
            <a:pPr eaLnBrk="1" hangingPunct="1">
              <a:spcBef>
                <a:spcPct val="0"/>
              </a:spcBef>
            </a:pPr>
            <a:fld id="{D30D19AA-B87A-4028-9A39-B7D3CDAE0CCE}" type="slidenum">
              <a:rPr lang="en-AU" altLang="en-US" sz="1300"/>
            </a:fld>
            <a:endParaRPr lang="en-AU" altLang="en-US" sz="13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en-AU" altLang="en-US">
                <a:ea typeface="MS PGothic" panose="020B0600070205080204" pitchFamily="34" charset="-128"/>
              </a:rPr>
              <a:t>Point out this is the value that the company will receive on issuing the bill.</a:t>
            </a:r>
            <a:endParaRPr lang="en-AU" altLang="en-US">
              <a:ea typeface="MS PGothic" panose="020B0600070205080204" pitchFamily="34" charset="-128"/>
            </a:endParaRPr>
          </a:p>
          <a:p>
            <a:pPr eaLnBrk="1" hangingPunct="1">
              <a:spcBef>
                <a:spcPct val="0"/>
              </a:spcBef>
            </a:pPr>
            <a:endParaRPr lang="en-AU" altLang="en-US">
              <a:ea typeface="MS PGothic" panose="020B0600070205080204" pitchFamily="34" charset="-128"/>
            </a:endParaRPr>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MS PGothic" panose="020B0600070205080204" pitchFamily="34" charset="-128"/>
              </a:defRPr>
            </a:lvl1pPr>
            <a:lvl2pPr marL="766445" indent="-293370" eaLnBrk="0" hangingPunct="0">
              <a:spcBef>
                <a:spcPct val="30000"/>
              </a:spcBef>
              <a:defRPr sz="1200">
                <a:solidFill>
                  <a:schemeClr val="tx1"/>
                </a:solidFill>
                <a:latin typeface="Calibri" panose="020F0502020204030204" pitchFamily="34" charset="0"/>
                <a:ea typeface="MS PGothic" panose="020B0600070205080204" pitchFamily="34" charset="-128"/>
              </a:defRPr>
            </a:lvl2pPr>
            <a:lvl3pPr marL="1182370" indent="-234950" eaLnBrk="0" hangingPunct="0">
              <a:spcBef>
                <a:spcPct val="30000"/>
              </a:spcBef>
              <a:defRPr sz="1200">
                <a:solidFill>
                  <a:schemeClr val="tx1"/>
                </a:solidFill>
                <a:latin typeface="Calibri" panose="020F0502020204030204" pitchFamily="34" charset="0"/>
                <a:ea typeface="ヒラギノ角ゴ Pro W3" charset="-128"/>
              </a:defRPr>
            </a:lvl3pPr>
            <a:lvl4pPr marL="1655445" indent="-234950" eaLnBrk="0" hangingPunct="0">
              <a:spcBef>
                <a:spcPct val="30000"/>
              </a:spcBef>
              <a:defRPr sz="1200">
                <a:solidFill>
                  <a:schemeClr val="tx1"/>
                </a:solidFill>
                <a:latin typeface="Calibri" panose="020F0502020204030204" pitchFamily="34" charset="0"/>
                <a:ea typeface="ヒラギノ角ゴ Pro W3" charset="-128"/>
              </a:defRPr>
            </a:lvl4pPr>
            <a:lvl5pPr marL="2130425" indent="-234950" eaLnBrk="0" hangingPunct="0">
              <a:spcBef>
                <a:spcPct val="30000"/>
              </a:spcBef>
              <a:defRPr sz="1200">
                <a:solidFill>
                  <a:schemeClr val="tx1"/>
                </a:solidFill>
                <a:latin typeface="Calibri" panose="020F0502020204030204" pitchFamily="34" charset="0"/>
                <a:ea typeface="ヒラギノ角ゴ Pro W3" charset="-128"/>
              </a:defRPr>
            </a:lvl5pPr>
            <a:lvl6pPr marL="2587625" indent="-234950" eaLnBrk="0" fontAlgn="base" hangingPunct="0">
              <a:spcBef>
                <a:spcPct val="30000"/>
              </a:spcBef>
              <a:spcAft>
                <a:spcPct val="0"/>
              </a:spcAft>
              <a:defRPr sz="1200">
                <a:solidFill>
                  <a:schemeClr val="tx1"/>
                </a:solidFill>
                <a:latin typeface="Calibri" panose="020F0502020204030204" pitchFamily="34" charset="0"/>
                <a:ea typeface="ヒラギノ角ゴ Pro W3" charset="-128"/>
              </a:defRPr>
            </a:lvl6pPr>
            <a:lvl7pPr marL="3044825" indent="-234950" eaLnBrk="0" fontAlgn="base" hangingPunct="0">
              <a:spcBef>
                <a:spcPct val="30000"/>
              </a:spcBef>
              <a:spcAft>
                <a:spcPct val="0"/>
              </a:spcAft>
              <a:defRPr sz="1200">
                <a:solidFill>
                  <a:schemeClr val="tx1"/>
                </a:solidFill>
                <a:latin typeface="Calibri" panose="020F0502020204030204" pitchFamily="34" charset="0"/>
                <a:ea typeface="ヒラギノ角ゴ Pro W3" charset="-128"/>
              </a:defRPr>
            </a:lvl7pPr>
            <a:lvl8pPr marL="3502025" indent="-234950" eaLnBrk="0" fontAlgn="base" hangingPunct="0">
              <a:spcBef>
                <a:spcPct val="30000"/>
              </a:spcBef>
              <a:spcAft>
                <a:spcPct val="0"/>
              </a:spcAft>
              <a:defRPr sz="1200">
                <a:solidFill>
                  <a:schemeClr val="tx1"/>
                </a:solidFill>
                <a:latin typeface="Calibri" panose="020F0502020204030204" pitchFamily="34" charset="0"/>
                <a:ea typeface="ヒラギノ角ゴ Pro W3" charset="-128"/>
              </a:defRPr>
            </a:lvl8pPr>
            <a:lvl9pPr marL="3958590" indent="-234950" eaLnBrk="0" fontAlgn="base" hangingPunct="0">
              <a:spcBef>
                <a:spcPct val="30000"/>
              </a:spcBef>
              <a:spcAft>
                <a:spcPct val="0"/>
              </a:spcAft>
              <a:defRPr sz="1200">
                <a:solidFill>
                  <a:schemeClr val="tx1"/>
                </a:solidFill>
                <a:latin typeface="Calibri" panose="020F0502020204030204" pitchFamily="34" charset="0"/>
                <a:ea typeface="ヒラギノ角ゴ Pro W3" charset="-128"/>
              </a:defRPr>
            </a:lvl9pPr>
          </a:lstStyle>
          <a:p>
            <a:pPr eaLnBrk="1" hangingPunct="1">
              <a:spcBef>
                <a:spcPct val="0"/>
              </a:spcBef>
            </a:pPr>
            <a:fld id="{58FBC028-642D-40E3-8DFF-CDF138BE8A9E}" type="slidenum">
              <a:rPr lang="en-AU" altLang="en-US"/>
            </a:fld>
            <a:endParaRPr lang="en-AU"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n-AU" altLang="en-US" dirty="0" smtClean="0">
              <a:ea typeface="MS PGothic" panose="020B0600070205080204" pitchFamily="34" charset="-128"/>
            </a:endParaRPr>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115" eaLnBrk="0" hangingPunct="0">
              <a:spcBef>
                <a:spcPct val="30000"/>
              </a:spcBef>
              <a:defRPr sz="1200">
                <a:solidFill>
                  <a:schemeClr val="tx1"/>
                </a:solidFill>
                <a:latin typeface="Calibri" panose="020F0502020204030204" pitchFamily="34" charset="0"/>
                <a:ea typeface="MS PGothic" panose="020B0600070205080204" pitchFamily="34" charset="-128"/>
              </a:defRPr>
            </a:lvl2pPr>
            <a:lvl3pPr marL="1142365" indent="-227965" eaLnBrk="0" hangingPunct="0">
              <a:spcBef>
                <a:spcPct val="30000"/>
              </a:spcBef>
              <a:defRPr sz="1200">
                <a:solidFill>
                  <a:schemeClr val="tx1"/>
                </a:solidFill>
                <a:latin typeface="Calibri" panose="020F0502020204030204" pitchFamily="34" charset="0"/>
                <a:ea typeface="ヒラギノ角ゴ Pro W3" charset="-128"/>
              </a:defRPr>
            </a:lvl3pPr>
            <a:lvl4pPr marL="1598930" indent="-227965" eaLnBrk="0" hangingPunct="0">
              <a:spcBef>
                <a:spcPct val="30000"/>
              </a:spcBef>
              <a:defRPr sz="1200">
                <a:solidFill>
                  <a:schemeClr val="tx1"/>
                </a:solidFill>
                <a:latin typeface="Calibri" panose="020F0502020204030204" pitchFamily="34" charset="0"/>
                <a:ea typeface="ヒラギノ角ゴ Pro W3" charset="-128"/>
              </a:defRPr>
            </a:lvl4pPr>
            <a:lvl5pPr marL="2056765" indent="-227965" eaLnBrk="0" hangingPunct="0">
              <a:spcBef>
                <a:spcPct val="30000"/>
              </a:spcBef>
              <a:defRPr sz="1200">
                <a:solidFill>
                  <a:schemeClr val="tx1"/>
                </a:solidFill>
                <a:latin typeface="Calibri" panose="020F0502020204030204" pitchFamily="34" charset="0"/>
                <a:ea typeface="ヒラギノ角ゴ Pro W3" charset="-128"/>
              </a:defRPr>
            </a:lvl5pPr>
            <a:lvl6pPr marL="2498090" indent="-227965" eaLnBrk="0" fontAlgn="base" hangingPunct="0">
              <a:spcBef>
                <a:spcPct val="30000"/>
              </a:spcBef>
              <a:spcAft>
                <a:spcPct val="0"/>
              </a:spcAft>
              <a:defRPr sz="1200">
                <a:solidFill>
                  <a:schemeClr val="tx1"/>
                </a:solidFill>
                <a:latin typeface="Calibri" panose="020F0502020204030204" pitchFamily="34" charset="0"/>
                <a:ea typeface="ヒラギノ角ゴ Pro W3" charset="-128"/>
              </a:defRPr>
            </a:lvl6pPr>
            <a:lvl7pPr marL="2938780" indent="-227965" eaLnBrk="0" fontAlgn="base" hangingPunct="0">
              <a:spcBef>
                <a:spcPct val="30000"/>
              </a:spcBef>
              <a:spcAft>
                <a:spcPct val="0"/>
              </a:spcAft>
              <a:defRPr sz="1200">
                <a:solidFill>
                  <a:schemeClr val="tx1"/>
                </a:solidFill>
                <a:latin typeface="Calibri" panose="020F0502020204030204" pitchFamily="34" charset="0"/>
                <a:ea typeface="ヒラギノ角ゴ Pro W3" charset="-128"/>
              </a:defRPr>
            </a:lvl7pPr>
            <a:lvl8pPr marL="3380105" indent="-227965" eaLnBrk="0" fontAlgn="base" hangingPunct="0">
              <a:spcBef>
                <a:spcPct val="30000"/>
              </a:spcBef>
              <a:spcAft>
                <a:spcPct val="0"/>
              </a:spcAft>
              <a:defRPr sz="1200">
                <a:solidFill>
                  <a:schemeClr val="tx1"/>
                </a:solidFill>
                <a:latin typeface="Calibri" panose="020F0502020204030204" pitchFamily="34" charset="0"/>
                <a:ea typeface="ヒラギノ角ゴ Pro W3" charset="-128"/>
              </a:defRPr>
            </a:lvl8pPr>
            <a:lvl9pPr marL="3820795" indent="-227965" eaLnBrk="0" fontAlgn="base" hangingPunct="0">
              <a:spcBef>
                <a:spcPct val="30000"/>
              </a:spcBef>
              <a:spcAft>
                <a:spcPct val="0"/>
              </a:spcAft>
              <a:defRPr sz="1200">
                <a:solidFill>
                  <a:schemeClr val="tx1"/>
                </a:solidFill>
                <a:latin typeface="Calibri" panose="020F0502020204030204" pitchFamily="34" charset="0"/>
                <a:ea typeface="ヒラギノ角ゴ Pro W3" charset="-128"/>
              </a:defRPr>
            </a:lvl9pPr>
          </a:lstStyle>
          <a:p>
            <a:pPr eaLnBrk="1" hangingPunct="1">
              <a:spcBef>
                <a:spcPct val="0"/>
              </a:spcBef>
            </a:pPr>
            <a:fld id="{976662D5-74E3-4335-A6E0-1DC321FF60BB}" type="slidenum">
              <a:rPr lang="en-AU" altLang="en-US" sz="1300"/>
            </a:fld>
            <a:endParaRPr lang="en-AU" altLang="en-US" sz="130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n-AU" altLang="en-US" dirty="0" smtClean="0">
              <a:ea typeface="MS PGothic" panose="020B0600070205080204" pitchFamily="34" charset="-128"/>
            </a:endParaRPr>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115" eaLnBrk="0" hangingPunct="0">
              <a:spcBef>
                <a:spcPct val="30000"/>
              </a:spcBef>
              <a:defRPr sz="1200">
                <a:solidFill>
                  <a:schemeClr val="tx1"/>
                </a:solidFill>
                <a:latin typeface="Calibri" panose="020F0502020204030204" pitchFamily="34" charset="0"/>
                <a:ea typeface="MS PGothic" panose="020B0600070205080204" pitchFamily="34" charset="-128"/>
              </a:defRPr>
            </a:lvl2pPr>
            <a:lvl3pPr marL="1142365" indent="-227965" eaLnBrk="0" hangingPunct="0">
              <a:spcBef>
                <a:spcPct val="30000"/>
              </a:spcBef>
              <a:defRPr sz="1200">
                <a:solidFill>
                  <a:schemeClr val="tx1"/>
                </a:solidFill>
                <a:latin typeface="Calibri" panose="020F0502020204030204" pitchFamily="34" charset="0"/>
                <a:ea typeface="ヒラギノ角ゴ Pro W3" charset="-128"/>
              </a:defRPr>
            </a:lvl3pPr>
            <a:lvl4pPr marL="1598930" indent="-227965" eaLnBrk="0" hangingPunct="0">
              <a:spcBef>
                <a:spcPct val="30000"/>
              </a:spcBef>
              <a:defRPr sz="1200">
                <a:solidFill>
                  <a:schemeClr val="tx1"/>
                </a:solidFill>
                <a:latin typeface="Calibri" panose="020F0502020204030204" pitchFamily="34" charset="0"/>
                <a:ea typeface="ヒラギノ角ゴ Pro W3" charset="-128"/>
              </a:defRPr>
            </a:lvl4pPr>
            <a:lvl5pPr marL="2056765" indent="-227965" eaLnBrk="0" hangingPunct="0">
              <a:spcBef>
                <a:spcPct val="30000"/>
              </a:spcBef>
              <a:defRPr sz="1200">
                <a:solidFill>
                  <a:schemeClr val="tx1"/>
                </a:solidFill>
                <a:latin typeface="Calibri" panose="020F0502020204030204" pitchFamily="34" charset="0"/>
                <a:ea typeface="ヒラギノ角ゴ Pro W3" charset="-128"/>
              </a:defRPr>
            </a:lvl5pPr>
            <a:lvl6pPr marL="2498090" indent="-227965" eaLnBrk="0" fontAlgn="base" hangingPunct="0">
              <a:spcBef>
                <a:spcPct val="30000"/>
              </a:spcBef>
              <a:spcAft>
                <a:spcPct val="0"/>
              </a:spcAft>
              <a:defRPr sz="1200">
                <a:solidFill>
                  <a:schemeClr val="tx1"/>
                </a:solidFill>
                <a:latin typeface="Calibri" panose="020F0502020204030204" pitchFamily="34" charset="0"/>
                <a:ea typeface="ヒラギノ角ゴ Pro W3" charset="-128"/>
              </a:defRPr>
            </a:lvl6pPr>
            <a:lvl7pPr marL="2938780" indent="-227965" eaLnBrk="0" fontAlgn="base" hangingPunct="0">
              <a:spcBef>
                <a:spcPct val="30000"/>
              </a:spcBef>
              <a:spcAft>
                <a:spcPct val="0"/>
              </a:spcAft>
              <a:defRPr sz="1200">
                <a:solidFill>
                  <a:schemeClr val="tx1"/>
                </a:solidFill>
                <a:latin typeface="Calibri" panose="020F0502020204030204" pitchFamily="34" charset="0"/>
                <a:ea typeface="ヒラギノ角ゴ Pro W3" charset="-128"/>
              </a:defRPr>
            </a:lvl7pPr>
            <a:lvl8pPr marL="3380105" indent="-227965" eaLnBrk="0" fontAlgn="base" hangingPunct="0">
              <a:spcBef>
                <a:spcPct val="30000"/>
              </a:spcBef>
              <a:spcAft>
                <a:spcPct val="0"/>
              </a:spcAft>
              <a:defRPr sz="1200">
                <a:solidFill>
                  <a:schemeClr val="tx1"/>
                </a:solidFill>
                <a:latin typeface="Calibri" panose="020F0502020204030204" pitchFamily="34" charset="0"/>
                <a:ea typeface="ヒラギノ角ゴ Pro W3" charset="-128"/>
              </a:defRPr>
            </a:lvl8pPr>
            <a:lvl9pPr marL="3820795" indent="-227965" eaLnBrk="0" fontAlgn="base" hangingPunct="0">
              <a:spcBef>
                <a:spcPct val="30000"/>
              </a:spcBef>
              <a:spcAft>
                <a:spcPct val="0"/>
              </a:spcAft>
              <a:defRPr sz="1200">
                <a:solidFill>
                  <a:schemeClr val="tx1"/>
                </a:solidFill>
                <a:latin typeface="Calibri" panose="020F0502020204030204" pitchFamily="34" charset="0"/>
                <a:ea typeface="ヒラギノ角ゴ Pro W3" charset="-128"/>
              </a:defRPr>
            </a:lvl9pPr>
          </a:lstStyle>
          <a:p>
            <a:pPr eaLnBrk="1" hangingPunct="1">
              <a:spcBef>
                <a:spcPct val="0"/>
              </a:spcBef>
            </a:pPr>
            <a:fld id="{7CAD775E-5350-4B72-AEBA-C7B022DC6B0D}" type="slidenum">
              <a:rPr lang="en-AU" altLang="en-US" sz="1300"/>
            </a:fld>
            <a:endParaRPr lang="en-AU" altLang="en-US" sz="130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n-AU" altLang="en-US" smtClean="0">
              <a:ea typeface="MS PGothic" panose="020B0600070205080204" pitchFamily="34" charset="-128"/>
            </a:endParaRPr>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115" eaLnBrk="0" hangingPunct="0">
              <a:spcBef>
                <a:spcPct val="30000"/>
              </a:spcBef>
              <a:defRPr sz="1200">
                <a:solidFill>
                  <a:schemeClr val="tx1"/>
                </a:solidFill>
                <a:latin typeface="Calibri" panose="020F0502020204030204" pitchFamily="34" charset="0"/>
                <a:ea typeface="MS PGothic" panose="020B0600070205080204" pitchFamily="34" charset="-128"/>
              </a:defRPr>
            </a:lvl2pPr>
            <a:lvl3pPr marL="1142365" indent="-227965" eaLnBrk="0" hangingPunct="0">
              <a:spcBef>
                <a:spcPct val="30000"/>
              </a:spcBef>
              <a:defRPr sz="1200">
                <a:solidFill>
                  <a:schemeClr val="tx1"/>
                </a:solidFill>
                <a:latin typeface="Calibri" panose="020F0502020204030204" pitchFamily="34" charset="0"/>
                <a:ea typeface="ヒラギノ角ゴ Pro W3" charset="-128"/>
              </a:defRPr>
            </a:lvl3pPr>
            <a:lvl4pPr marL="1598930" indent="-227965" eaLnBrk="0" hangingPunct="0">
              <a:spcBef>
                <a:spcPct val="30000"/>
              </a:spcBef>
              <a:defRPr sz="1200">
                <a:solidFill>
                  <a:schemeClr val="tx1"/>
                </a:solidFill>
                <a:latin typeface="Calibri" panose="020F0502020204030204" pitchFamily="34" charset="0"/>
                <a:ea typeface="ヒラギノ角ゴ Pro W3" charset="-128"/>
              </a:defRPr>
            </a:lvl4pPr>
            <a:lvl5pPr marL="2056765" indent="-227965" eaLnBrk="0" hangingPunct="0">
              <a:spcBef>
                <a:spcPct val="30000"/>
              </a:spcBef>
              <a:defRPr sz="1200">
                <a:solidFill>
                  <a:schemeClr val="tx1"/>
                </a:solidFill>
                <a:latin typeface="Calibri" panose="020F0502020204030204" pitchFamily="34" charset="0"/>
                <a:ea typeface="ヒラギノ角ゴ Pro W3" charset="-128"/>
              </a:defRPr>
            </a:lvl5pPr>
            <a:lvl6pPr marL="2498090" indent="-227965" eaLnBrk="0" fontAlgn="base" hangingPunct="0">
              <a:spcBef>
                <a:spcPct val="30000"/>
              </a:spcBef>
              <a:spcAft>
                <a:spcPct val="0"/>
              </a:spcAft>
              <a:defRPr sz="1200">
                <a:solidFill>
                  <a:schemeClr val="tx1"/>
                </a:solidFill>
                <a:latin typeface="Calibri" panose="020F0502020204030204" pitchFamily="34" charset="0"/>
                <a:ea typeface="ヒラギノ角ゴ Pro W3" charset="-128"/>
              </a:defRPr>
            </a:lvl6pPr>
            <a:lvl7pPr marL="2938780" indent="-227965" eaLnBrk="0" fontAlgn="base" hangingPunct="0">
              <a:spcBef>
                <a:spcPct val="30000"/>
              </a:spcBef>
              <a:spcAft>
                <a:spcPct val="0"/>
              </a:spcAft>
              <a:defRPr sz="1200">
                <a:solidFill>
                  <a:schemeClr val="tx1"/>
                </a:solidFill>
                <a:latin typeface="Calibri" panose="020F0502020204030204" pitchFamily="34" charset="0"/>
                <a:ea typeface="ヒラギノ角ゴ Pro W3" charset="-128"/>
              </a:defRPr>
            </a:lvl7pPr>
            <a:lvl8pPr marL="3380105" indent="-227965" eaLnBrk="0" fontAlgn="base" hangingPunct="0">
              <a:spcBef>
                <a:spcPct val="30000"/>
              </a:spcBef>
              <a:spcAft>
                <a:spcPct val="0"/>
              </a:spcAft>
              <a:defRPr sz="1200">
                <a:solidFill>
                  <a:schemeClr val="tx1"/>
                </a:solidFill>
                <a:latin typeface="Calibri" panose="020F0502020204030204" pitchFamily="34" charset="0"/>
                <a:ea typeface="ヒラギノ角ゴ Pro W3" charset="-128"/>
              </a:defRPr>
            </a:lvl8pPr>
            <a:lvl9pPr marL="3820795" indent="-227965" eaLnBrk="0" fontAlgn="base" hangingPunct="0">
              <a:spcBef>
                <a:spcPct val="30000"/>
              </a:spcBef>
              <a:spcAft>
                <a:spcPct val="0"/>
              </a:spcAft>
              <a:defRPr sz="1200">
                <a:solidFill>
                  <a:schemeClr val="tx1"/>
                </a:solidFill>
                <a:latin typeface="Calibri" panose="020F0502020204030204" pitchFamily="34" charset="0"/>
                <a:ea typeface="ヒラギノ角ゴ Pro W3" charset="-128"/>
              </a:defRPr>
            </a:lvl9pPr>
          </a:lstStyle>
          <a:p>
            <a:pPr eaLnBrk="1" hangingPunct="1">
              <a:spcBef>
                <a:spcPct val="0"/>
              </a:spcBef>
            </a:pPr>
            <a:fld id="{B1B70445-0BBE-429E-A969-E5DB8C3F15EF}" type="slidenum">
              <a:rPr lang="en-AU" altLang="en-US" sz="1300"/>
            </a:fld>
            <a:endParaRPr lang="en-AU" altLang="en-US" sz="130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en-AU" altLang="en-US" smtClean="0">
                <a:ea typeface="MS PGothic" panose="020B0600070205080204" pitchFamily="34" charset="-128"/>
              </a:rPr>
              <a:t>Remind students to adjust the rate to the period, i.e. if the dividend is paid quarterly then the discount rate must be a quarterly rate.</a:t>
            </a:r>
            <a:endParaRPr lang="en-AU" altLang="en-US" smtClean="0">
              <a:ea typeface="MS PGothic" panose="020B0600070205080204" pitchFamily="34" charset="-128"/>
            </a:endParaRPr>
          </a:p>
          <a:p>
            <a:pPr eaLnBrk="1" hangingPunct="1">
              <a:spcBef>
                <a:spcPct val="0"/>
              </a:spcBef>
            </a:pPr>
            <a:r>
              <a:rPr lang="en-AU" altLang="en-US" smtClean="0">
                <a:ea typeface="MS PGothic" panose="020B0600070205080204" pitchFamily="34" charset="-128"/>
              </a:rPr>
              <a:t>Here D1=D2=D3=... D = constant.</a:t>
            </a:r>
            <a:endParaRPr lang="en-AU" altLang="en-US" smtClean="0">
              <a:ea typeface="MS PGothic" panose="020B0600070205080204" pitchFamily="34" charset="-128"/>
            </a:endParaRPr>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115" eaLnBrk="0" hangingPunct="0">
              <a:spcBef>
                <a:spcPct val="30000"/>
              </a:spcBef>
              <a:defRPr sz="1200">
                <a:solidFill>
                  <a:schemeClr val="tx1"/>
                </a:solidFill>
                <a:latin typeface="Calibri" panose="020F0502020204030204" pitchFamily="34" charset="0"/>
                <a:ea typeface="MS PGothic" panose="020B0600070205080204" pitchFamily="34" charset="-128"/>
              </a:defRPr>
            </a:lvl2pPr>
            <a:lvl3pPr marL="1142365" indent="-227965" eaLnBrk="0" hangingPunct="0">
              <a:spcBef>
                <a:spcPct val="30000"/>
              </a:spcBef>
              <a:defRPr sz="1200">
                <a:solidFill>
                  <a:schemeClr val="tx1"/>
                </a:solidFill>
                <a:latin typeface="Calibri" panose="020F0502020204030204" pitchFamily="34" charset="0"/>
                <a:ea typeface="ヒラギノ角ゴ Pro W3" charset="-128"/>
              </a:defRPr>
            </a:lvl3pPr>
            <a:lvl4pPr marL="1598930" indent="-227965" eaLnBrk="0" hangingPunct="0">
              <a:spcBef>
                <a:spcPct val="30000"/>
              </a:spcBef>
              <a:defRPr sz="1200">
                <a:solidFill>
                  <a:schemeClr val="tx1"/>
                </a:solidFill>
                <a:latin typeface="Calibri" panose="020F0502020204030204" pitchFamily="34" charset="0"/>
                <a:ea typeface="ヒラギノ角ゴ Pro W3" charset="-128"/>
              </a:defRPr>
            </a:lvl4pPr>
            <a:lvl5pPr marL="2056765" indent="-227965" eaLnBrk="0" hangingPunct="0">
              <a:spcBef>
                <a:spcPct val="30000"/>
              </a:spcBef>
              <a:defRPr sz="1200">
                <a:solidFill>
                  <a:schemeClr val="tx1"/>
                </a:solidFill>
                <a:latin typeface="Calibri" panose="020F0502020204030204" pitchFamily="34" charset="0"/>
                <a:ea typeface="ヒラギノ角ゴ Pro W3" charset="-128"/>
              </a:defRPr>
            </a:lvl5pPr>
            <a:lvl6pPr marL="2498090" indent="-227965" eaLnBrk="0" fontAlgn="base" hangingPunct="0">
              <a:spcBef>
                <a:spcPct val="30000"/>
              </a:spcBef>
              <a:spcAft>
                <a:spcPct val="0"/>
              </a:spcAft>
              <a:defRPr sz="1200">
                <a:solidFill>
                  <a:schemeClr val="tx1"/>
                </a:solidFill>
                <a:latin typeface="Calibri" panose="020F0502020204030204" pitchFamily="34" charset="0"/>
                <a:ea typeface="ヒラギノ角ゴ Pro W3" charset="-128"/>
              </a:defRPr>
            </a:lvl6pPr>
            <a:lvl7pPr marL="2938780" indent="-227965" eaLnBrk="0" fontAlgn="base" hangingPunct="0">
              <a:spcBef>
                <a:spcPct val="30000"/>
              </a:spcBef>
              <a:spcAft>
                <a:spcPct val="0"/>
              </a:spcAft>
              <a:defRPr sz="1200">
                <a:solidFill>
                  <a:schemeClr val="tx1"/>
                </a:solidFill>
                <a:latin typeface="Calibri" panose="020F0502020204030204" pitchFamily="34" charset="0"/>
                <a:ea typeface="ヒラギノ角ゴ Pro W3" charset="-128"/>
              </a:defRPr>
            </a:lvl7pPr>
            <a:lvl8pPr marL="3380105" indent="-227965" eaLnBrk="0" fontAlgn="base" hangingPunct="0">
              <a:spcBef>
                <a:spcPct val="30000"/>
              </a:spcBef>
              <a:spcAft>
                <a:spcPct val="0"/>
              </a:spcAft>
              <a:defRPr sz="1200">
                <a:solidFill>
                  <a:schemeClr val="tx1"/>
                </a:solidFill>
                <a:latin typeface="Calibri" panose="020F0502020204030204" pitchFamily="34" charset="0"/>
                <a:ea typeface="ヒラギノ角ゴ Pro W3" charset="-128"/>
              </a:defRPr>
            </a:lvl8pPr>
            <a:lvl9pPr marL="3820795" indent="-227965" eaLnBrk="0" fontAlgn="base" hangingPunct="0">
              <a:spcBef>
                <a:spcPct val="30000"/>
              </a:spcBef>
              <a:spcAft>
                <a:spcPct val="0"/>
              </a:spcAft>
              <a:defRPr sz="1200">
                <a:solidFill>
                  <a:schemeClr val="tx1"/>
                </a:solidFill>
                <a:latin typeface="Calibri" panose="020F0502020204030204" pitchFamily="34" charset="0"/>
                <a:ea typeface="ヒラギノ角ゴ Pro W3" charset="-128"/>
              </a:defRPr>
            </a:lvl9pPr>
          </a:lstStyle>
          <a:p>
            <a:pPr eaLnBrk="1" hangingPunct="1">
              <a:spcBef>
                <a:spcPct val="0"/>
              </a:spcBef>
            </a:pPr>
            <a:fld id="{81F802A1-F745-45F3-8E15-E5EF37EECC7A}" type="slidenum">
              <a:rPr lang="en-AU" altLang="en-US" sz="1300"/>
            </a:fld>
            <a:endParaRPr lang="en-AU" altLang="en-US" sz="130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n-AU" altLang="en-US" dirty="0" smtClean="0">
              <a:ea typeface="MS PGothic" panose="020B0600070205080204" pitchFamily="34" charset="-128"/>
            </a:endParaRPr>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115" eaLnBrk="0" hangingPunct="0">
              <a:spcBef>
                <a:spcPct val="30000"/>
              </a:spcBef>
              <a:defRPr sz="1200">
                <a:solidFill>
                  <a:schemeClr val="tx1"/>
                </a:solidFill>
                <a:latin typeface="Calibri" panose="020F0502020204030204" pitchFamily="34" charset="0"/>
                <a:ea typeface="MS PGothic" panose="020B0600070205080204" pitchFamily="34" charset="-128"/>
              </a:defRPr>
            </a:lvl2pPr>
            <a:lvl3pPr marL="1142365" indent="-227965" eaLnBrk="0" hangingPunct="0">
              <a:spcBef>
                <a:spcPct val="30000"/>
              </a:spcBef>
              <a:defRPr sz="1200">
                <a:solidFill>
                  <a:schemeClr val="tx1"/>
                </a:solidFill>
                <a:latin typeface="Calibri" panose="020F0502020204030204" pitchFamily="34" charset="0"/>
                <a:ea typeface="ヒラギノ角ゴ Pro W3" charset="-128"/>
              </a:defRPr>
            </a:lvl3pPr>
            <a:lvl4pPr marL="1598930" indent="-227965" eaLnBrk="0" hangingPunct="0">
              <a:spcBef>
                <a:spcPct val="30000"/>
              </a:spcBef>
              <a:defRPr sz="1200">
                <a:solidFill>
                  <a:schemeClr val="tx1"/>
                </a:solidFill>
                <a:latin typeface="Calibri" panose="020F0502020204030204" pitchFamily="34" charset="0"/>
                <a:ea typeface="ヒラギノ角ゴ Pro W3" charset="-128"/>
              </a:defRPr>
            </a:lvl4pPr>
            <a:lvl5pPr marL="2056765" indent="-227965" eaLnBrk="0" hangingPunct="0">
              <a:spcBef>
                <a:spcPct val="30000"/>
              </a:spcBef>
              <a:defRPr sz="1200">
                <a:solidFill>
                  <a:schemeClr val="tx1"/>
                </a:solidFill>
                <a:latin typeface="Calibri" panose="020F0502020204030204" pitchFamily="34" charset="0"/>
                <a:ea typeface="ヒラギノ角ゴ Pro W3" charset="-128"/>
              </a:defRPr>
            </a:lvl5pPr>
            <a:lvl6pPr marL="2498090" indent="-227965" eaLnBrk="0" fontAlgn="base" hangingPunct="0">
              <a:spcBef>
                <a:spcPct val="30000"/>
              </a:spcBef>
              <a:spcAft>
                <a:spcPct val="0"/>
              </a:spcAft>
              <a:defRPr sz="1200">
                <a:solidFill>
                  <a:schemeClr val="tx1"/>
                </a:solidFill>
                <a:latin typeface="Calibri" panose="020F0502020204030204" pitchFamily="34" charset="0"/>
                <a:ea typeface="ヒラギノ角ゴ Pro W3" charset="-128"/>
              </a:defRPr>
            </a:lvl6pPr>
            <a:lvl7pPr marL="2938780" indent="-227965" eaLnBrk="0" fontAlgn="base" hangingPunct="0">
              <a:spcBef>
                <a:spcPct val="30000"/>
              </a:spcBef>
              <a:spcAft>
                <a:spcPct val="0"/>
              </a:spcAft>
              <a:defRPr sz="1200">
                <a:solidFill>
                  <a:schemeClr val="tx1"/>
                </a:solidFill>
                <a:latin typeface="Calibri" panose="020F0502020204030204" pitchFamily="34" charset="0"/>
                <a:ea typeface="ヒラギノ角ゴ Pro W3" charset="-128"/>
              </a:defRPr>
            </a:lvl7pPr>
            <a:lvl8pPr marL="3380105" indent="-227965" eaLnBrk="0" fontAlgn="base" hangingPunct="0">
              <a:spcBef>
                <a:spcPct val="30000"/>
              </a:spcBef>
              <a:spcAft>
                <a:spcPct val="0"/>
              </a:spcAft>
              <a:defRPr sz="1200">
                <a:solidFill>
                  <a:schemeClr val="tx1"/>
                </a:solidFill>
                <a:latin typeface="Calibri" panose="020F0502020204030204" pitchFamily="34" charset="0"/>
                <a:ea typeface="ヒラギノ角ゴ Pro W3" charset="-128"/>
              </a:defRPr>
            </a:lvl8pPr>
            <a:lvl9pPr marL="3820795" indent="-227965" eaLnBrk="0" fontAlgn="base" hangingPunct="0">
              <a:spcBef>
                <a:spcPct val="30000"/>
              </a:spcBef>
              <a:spcAft>
                <a:spcPct val="0"/>
              </a:spcAft>
              <a:defRPr sz="1200">
                <a:solidFill>
                  <a:schemeClr val="tx1"/>
                </a:solidFill>
                <a:latin typeface="Calibri" panose="020F0502020204030204" pitchFamily="34" charset="0"/>
                <a:ea typeface="ヒラギノ角ゴ Pro W3" charset="-128"/>
              </a:defRPr>
            </a:lvl9pPr>
          </a:lstStyle>
          <a:p>
            <a:pPr eaLnBrk="1" hangingPunct="1">
              <a:spcBef>
                <a:spcPct val="0"/>
              </a:spcBef>
            </a:pPr>
            <a:fld id="{8AD467A7-A95C-4805-8670-05422734C1B9}" type="slidenum">
              <a:rPr lang="en-AU" altLang="en-US" sz="1300"/>
            </a:fld>
            <a:endParaRPr lang="en-AU" altLang="en-US" sz="130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n-AU" altLang="en-US" dirty="0" smtClean="0">
              <a:ea typeface="MS PGothic" panose="020B0600070205080204" pitchFamily="34" charset="-128"/>
            </a:endParaRPr>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115" eaLnBrk="0" hangingPunct="0">
              <a:spcBef>
                <a:spcPct val="30000"/>
              </a:spcBef>
              <a:defRPr sz="1200">
                <a:solidFill>
                  <a:schemeClr val="tx1"/>
                </a:solidFill>
                <a:latin typeface="Calibri" panose="020F0502020204030204" pitchFamily="34" charset="0"/>
                <a:ea typeface="MS PGothic" panose="020B0600070205080204" pitchFamily="34" charset="-128"/>
              </a:defRPr>
            </a:lvl2pPr>
            <a:lvl3pPr marL="1142365" indent="-227965" eaLnBrk="0" hangingPunct="0">
              <a:spcBef>
                <a:spcPct val="30000"/>
              </a:spcBef>
              <a:defRPr sz="1200">
                <a:solidFill>
                  <a:schemeClr val="tx1"/>
                </a:solidFill>
                <a:latin typeface="Calibri" panose="020F0502020204030204" pitchFamily="34" charset="0"/>
                <a:ea typeface="ヒラギノ角ゴ Pro W3" charset="-128"/>
              </a:defRPr>
            </a:lvl3pPr>
            <a:lvl4pPr marL="1598930" indent="-227965" eaLnBrk="0" hangingPunct="0">
              <a:spcBef>
                <a:spcPct val="30000"/>
              </a:spcBef>
              <a:defRPr sz="1200">
                <a:solidFill>
                  <a:schemeClr val="tx1"/>
                </a:solidFill>
                <a:latin typeface="Calibri" panose="020F0502020204030204" pitchFamily="34" charset="0"/>
                <a:ea typeface="ヒラギノ角ゴ Pro W3" charset="-128"/>
              </a:defRPr>
            </a:lvl4pPr>
            <a:lvl5pPr marL="2056765" indent="-227965" eaLnBrk="0" hangingPunct="0">
              <a:spcBef>
                <a:spcPct val="30000"/>
              </a:spcBef>
              <a:defRPr sz="1200">
                <a:solidFill>
                  <a:schemeClr val="tx1"/>
                </a:solidFill>
                <a:latin typeface="Calibri" panose="020F0502020204030204" pitchFamily="34" charset="0"/>
                <a:ea typeface="ヒラギノ角ゴ Pro W3" charset="-128"/>
              </a:defRPr>
            </a:lvl5pPr>
            <a:lvl6pPr marL="2498090" indent="-227965" eaLnBrk="0" fontAlgn="base" hangingPunct="0">
              <a:spcBef>
                <a:spcPct val="30000"/>
              </a:spcBef>
              <a:spcAft>
                <a:spcPct val="0"/>
              </a:spcAft>
              <a:defRPr sz="1200">
                <a:solidFill>
                  <a:schemeClr val="tx1"/>
                </a:solidFill>
                <a:latin typeface="Calibri" panose="020F0502020204030204" pitchFamily="34" charset="0"/>
                <a:ea typeface="ヒラギノ角ゴ Pro W3" charset="-128"/>
              </a:defRPr>
            </a:lvl6pPr>
            <a:lvl7pPr marL="2938780" indent="-227965" eaLnBrk="0" fontAlgn="base" hangingPunct="0">
              <a:spcBef>
                <a:spcPct val="30000"/>
              </a:spcBef>
              <a:spcAft>
                <a:spcPct val="0"/>
              </a:spcAft>
              <a:defRPr sz="1200">
                <a:solidFill>
                  <a:schemeClr val="tx1"/>
                </a:solidFill>
                <a:latin typeface="Calibri" panose="020F0502020204030204" pitchFamily="34" charset="0"/>
                <a:ea typeface="ヒラギノ角ゴ Pro W3" charset="-128"/>
              </a:defRPr>
            </a:lvl7pPr>
            <a:lvl8pPr marL="3380105" indent="-227965" eaLnBrk="0" fontAlgn="base" hangingPunct="0">
              <a:spcBef>
                <a:spcPct val="30000"/>
              </a:spcBef>
              <a:spcAft>
                <a:spcPct val="0"/>
              </a:spcAft>
              <a:defRPr sz="1200">
                <a:solidFill>
                  <a:schemeClr val="tx1"/>
                </a:solidFill>
                <a:latin typeface="Calibri" panose="020F0502020204030204" pitchFamily="34" charset="0"/>
                <a:ea typeface="ヒラギノ角ゴ Pro W3" charset="-128"/>
              </a:defRPr>
            </a:lvl8pPr>
            <a:lvl9pPr marL="3820795" indent="-227965" eaLnBrk="0" fontAlgn="base" hangingPunct="0">
              <a:spcBef>
                <a:spcPct val="30000"/>
              </a:spcBef>
              <a:spcAft>
                <a:spcPct val="0"/>
              </a:spcAft>
              <a:defRPr sz="1200">
                <a:solidFill>
                  <a:schemeClr val="tx1"/>
                </a:solidFill>
                <a:latin typeface="Calibri" panose="020F0502020204030204" pitchFamily="34" charset="0"/>
                <a:ea typeface="ヒラギノ角ゴ Pro W3" charset="-128"/>
              </a:defRPr>
            </a:lvl9pPr>
          </a:lstStyle>
          <a:p>
            <a:pPr eaLnBrk="1" hangingPunct="1">
              <a:spcBef>
                <a:spcPct val="0"/>
              </a:spcBef>
            </a:pPr>
            <a:fld id="{8ACBD97E-1335-4E29-9236-7344C801BA6E}" type="slidenum">
              <a:rPr lang="en-AU" altLang="en-US" sz="1300"/>
            </a:fld>
            <a:endParaRPr lang="en-AU" altLang="en-US" sz="130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r>
              <a:rPr lang="en-AU" altLang="en-US" dirty="0" smtClean="0">
                <a:ea typeface="MS PGothic" panose="020B0600070205080204" pitchFamily="34" charset="-128"/>
              </a:rPr>
              <a:t>Show that </a:t>
            </a:r>
            <a:r>
              <a:rPr lang="en-AU" altLang="en-US" dirty="0" err="1" smtClean="0">
                <a:ea typeface="MS PGothic" panose="020B0600070205080204" pitchFamily="34" charset="-128"/>
              </a:rPr>
              <a:t>divs</a:t>
            </a:r>
            <a:r>
              <a:rPr lang="en-AU" altLang="en-US" dirty="0" smtClean="0">
                <a:ea typeface="MS PGothic" panose="020B0600070205080204" pitchFamily="34" charset="-128"/>
              </a:rPr>
              <a:t> start in year 4 = PV will give price at year 3</a:t>
            </a:r>
            <a:endParaRPr lang="en-AU" altLang="en-US" dirty="0" smtClean="0">
              <a:ea typeface="MS PGothic" panose="020B0600070205080204" pitchFamily="34" charset="-128"/>
            </a:endParaRPr>
          </a:p>
        </p:txBody>
      </p:sp>
      <p:sp>
        <p:nvSpPr>
          <p:cNvPr id="72708"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4090" eaLnBrk="0" hangingPunct="0">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115" defTabSz="974090" eaLnBrk="0" hangingPunct="0">
              <a:spcBef>
                <a:spcPct val="30000"/>
              </a:spcBef>
              <a:defRPr sz="1200">
                <a:solidFill>
                  <a:schemeClr val="tx1"/>
                </a:solidFill>
                <a:latin typeface="Calibri" panose="020F0502020204030204" pitchFamily="34" charset="0"/>
                <a:ea typeface="MS PGothic" panose="020B0600070205080204" pitchFamily="34" charset="-128"/>
              </a:defRPr>
            </a:lvl2pPr>
            <a:lvl3pPr marL="1142365" indent="-227965" defTabSz="974090" eaLnBrk="0" hangingPunct="0">
              <a:spcBef>
                <a:spcPct val="30000"/>
              </a:spcBef>
              <a:defRPr sz="1200">
                <a:solidFill>
                  <a:schemeClr val="tx1"/>
                </a:solidFill>
                <a:latin typeface="Calibri" panose="020F0502020204030204" pitchFamily="34" charset="0"/>
                <a:ea typeface="ヒラギノ角ゴ Pro W3" charset="-128"/>
              </a:defRPr>
            </a:lvl3pPr>
            <a:lvl4pPr marL="1598930" indent="-227965" defTabSz="974090" eaLnBrk="0" hangingPunct="0">
              <a:spcBef>
                <a:spcPct val="30000"/>
              </a:spcBef>
              <a:defRPr sz="1200">
                <a:solidFill>
                  <a:schemeClr val="tx1"/>
                </a:solidFill>
                <a:latin typeface="Calibri" panose="020F0502020204030204" pitchFamily="34" charset="0"/>
                <a:ea typeface="ヒラギノ角ゴ Pro W3" charset="-128"/>
              </a:defRPr>
            </a:lvl4pPr>
            <a:lvl5pPr marL="2056765" indent="-227965" defTabSz="974090" eaLnBrk="0" hangingPunct="0">
              <a:spcBef>
                <a:spcPct val="30000"/>
              </a:spcBef>
              <a:defRPr sz="1200">
                <a:solidFill>
                  <a:schemeClr val="tx1"/>
                </a:solidFill>
                <a:latin typeface="Calibri" panose="020F0502020204030204" pitchFamily="34" charset="0"/>
                <a:ea typeface="ヒラギノ角ゴ Pro W3" charset="-128"/>
              </a:defRPr>
            </a:lvl5pPr>
            <a:lvl6pPr marL="2498090" indent="-227965" defTabSz="974090" eaLnBrk="0" fontAlgn="base" hangingPunct="0">
              <a:spcBef>
                <a:spcPct val="30000"/>
              </a:spcBef>
              <a:spcAft>
                <a:spcPct val="0"/>
              </a:spcAft>
              <a:defRPr sz="1200">
                <a:solidFill>
                  <a:schemeClr val="tx1"/>
                </a:solidFill>
                <a:latin typeface="Calibri" panose="020F0502020204030204" pitchFamily="34" charset="0"/>
                <a:ea typeface="ヒラギノ角ゴ Pro W3" charset="-128"/>
              </a:defRPr>
            </a:lvl6pPr>
            <a:lvl7pPr marL="2938780" indent="-227965" defTabSz="974090" eaLnBrk="0" fontAlgn="base" hangingPunct="0">
              <a:spcBef>
                <a:spcPct val="30000"/>
              </a:spcBef>
              <a:spcAft>
                <a:spcPct val="0"/>
              </a:spcAft>
              <a:defRPr sz="1200">
                <a:solidFill>
                  <a:schemeClr val="tx1"/>
                </a:solidFill>
                <a:latin typeface="Calibri" panose="020F0502020204030204" pitchFamily="34" charset="0"/>
                <a:ea typeface="ヒラギノ角ゴ Pro W3" charset="-128"/>
              </a:defRPr>
            </a:lvl7pPr>
            <a:lvl8pPr marL="3380105" indent="-227965" defTabSz="974090" eaLnBrk="0" fontAlgn="base" hangingPunct="0">
              <a:spcBef>
                <a:spcPct val="30000"/>
              </a:spcBef>
              <a:spcAft>
                <a:spcPct val="0"/>
              </a:spcAft>
              <a:defRPr sz="1200">
                <a:solidFill>
                  <a:schemeClr val="tx1"/>
                </a:solidFill>
                <a:latin typeface="Calibri" panose="020F0502020204030204" pitchFamily="34" charset="0"/>
                <a:ea typeface="ヒラギノ角ゴ Pro W3" charset="-128"/>
              </a:defRPr>
            </a:lvl8pPr>
            <a:lvl9pPr marL="3820795" indent="-227965" defTabSz="974090" eaLnBrk="0" fontAlgn="base" hangingPunct="0">
              <a:spcBef>
                <a:spcPct val="30000"/>
              </a:spcBef>
              <a:spcAft>
                <a:spcPct val="0"/>
              </a:spcAft>
              <a:defRPr sz="1200">
                <a:solidFill>
                  <a:schemeClr val="tx1"/>
                </a:solidFill>
                <a:latin typeface="Calibri" panose="020F0502020204030204" pitchFamily="34" charset="0"/>
                <a:ea typeface="ヒラギノ角ゴ Pro W3" charset="-128"/>
              </a:defRPr>
            </a:lvl9pPr>
          </a:lstStyle>
          <a:p>
            <a:pPr eaLnBrk="1" hangingPunct="1">
              <a:spcBef>
                <a:spcPct val="0"/>
              </a:spcBef>
            </a:pPr>
            <a:r>
              <a:rPr lang="en-US" altLang="en-US" sz="1300">
                <a:latin typeface="Times New Roman" panose="02020603050405020304" charset="0"/>
              </a:rPr>
              <a:t>BSFN2401 Financial Management - Semester 2, 2004</a:t>
            </a:r>
            <a:endParaRPr lang="en-US" altLang="en-US" sz="1300">
              <a:latin typeface="Times New Roman" panose="02020603050405020304" charset="0"/>
            </a:endParaRPr>
          </a:p>
        </p:txBody>
      </p:sp>
      <p:sp>
        <p:nvSpPr>
          <p:cNvPr id="72709"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4090" eaLnBrk="0" hangingPunct="0">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115" defTabSz="974090" eaLnBrk="0" hangingPunct="0">
              <a:spcBef>
                <a:spcPct val="30000"/>
              </a:spcBef>
              <a:defRPr sz="1200">
                <a:solidFill>
                  <a:schemeClr val="tx1"/>
                </a:solidFill>
                <a:latin typeface="Calibri" panose="020F0502020204030204" pitchFamily="34" charset="0"/>
                <a:ea typeface="MS PGothic" panose="020B0600070205080204" pitchFamily="34" charset="-128"/>
              </a:defRPr>
            </a:lvl2pPr>
            <a:lvl3pPr marL="1142365" indent="-227965" defTabSz="974090" eaLnBrk="0" hangingPunct="0">
              <a:spcBef>
                <a:spcPct val="30000"/>
              </a:spcBef>
              <a:defRPr sz="1200">
                <a:solidFill>
                  <a:schemeClr val="tx1"/>
                </a:solidFill>
                <a:latin typeface="Calibri" panose="020F0502020204030204" pitchFamily="34" charset="0"/>
                <a:ea typeface="ヒラギノ角ゴ Pro W3" charset="-128"/>
              </a:defRPr>
            </a:lvl3pPr>
            <a:lvl4pPr marL="1598930" indent="-227965" defTabSz="974090" eaLnBrk="0" hangingPunct="0">
              <a:spcBef>
                <a:spcPct val="30000"/>
              </a:spcBef>
              <a:defRPr sz="1200">
                <a:solidFill>
                  <a:schemeClr val="tx1"/>
                </a:solidFill>
                <a:latin typeface="Calibri" panose="020F0502020204030204" pitchFamily="34" charset="0"/>
                <a:ea typeface="ヒラギノ角ゴ Pro W3" charset="-128"/>
              </a:defRPr>
            </a:lvl4pPr>
            <a:lvl5pPr marL="2056765" indent="-227965" defTabSz="974090" eaLnBrk="0" hangingPunct="0">
              <a:spcBef>
                <a:spcPct val="30000"/>
              </a:spcBef>
              <a:defRPr sz="1200">
                <a:solidFill>
                  <a:schemeClr val="tx1"/>
                </a:solidFill>
                <a:latin typeface="Calibri" panose="020F0502020204030204" pitchFamily="34" charset="0"/>
                <a:ea typeface="ヒラギノ角ゴ Pro W3" charset="-128"/>
              </a:defRPr>
            </a:lvl5pPr>
            <a:lvl6pPr marL="2498090" indent="-227965" defTabSz="974090" eaLnBrk="0" fontAlgn="base" hangingPunct="0">
              <a:spcBef>
                <a:spcPct val="30000"/>
              </a:spcBef>
              <a:spcAft>
                <a:spcPct val="0"/>
              </a:spcAft>
              <a:defRPr sz="1200">
                <a:solidFill>
                  <a:schemeClr val="tx1"/>
                </a:solidFill>
                <a:latin typeface="Calibri" panose="020F0502020204030204" pitchFamily="34" charset="0"/>
                <a:ea typeface="ヒラギノ角ゴ Pro W3" charset="-128"/>
              </a:defRPr>
            </a:lvl6pPr>
            <a:lvl7pPr marL="2938780" indent="-227965" defTabSz="974090" eaLnBrk="0" fontAlgn="base" hangingPunct="0">
              <a:spcBef>
                <a:spcPct val="30000"/>
              </a:spcBef>
              <a:spcAft>
                <a:spcPct val="0"/>
              </a:spcAft>
              <a:defRPr sz="1200">
                <a:solidFill>
                  <a:schemeClr val="tx1"/>
                </a:solidFill>
                <a:latin typeface="Calibri" panose="020F0502020204030204" pitchFamily="34" charset="0"/>
                <a:ea typeface="ヒラギノ角ゴ Pro W3" charset="-128"/>
              </a:defRPr>
            </a:lvl7pPr>
            <a:lvl8pPr marL="3380105" indent="-227965" defTabSz="974090" eaLnBrk="0" fontAlgn="base" hangingPunct="0">
              <a:spcBef>
                <a:spcPct val="30000"/>
              </a:spcBef>
              <a:spcAft>
                <a:spcPct val="0"/>
              </a:spcAft>
              <a:defRPr sz="1200">
                <a:solidFill>
                  <a:schemeClr val="tx1"/>
                </a:solidFill>
                <a:latin typeface="Calibri" panose="020F0502020204030204" pitchFamily="34" charset="0"/>
                <a:ea typeface="ヒラギノ角ゴ Pro W3" charset="-128"/>
              </a:defRPr>
            </a:lvl8pPr>
            <a:lvl9pPr marL="3820795" indent="-227965" defTabSz="974090" eaLnBrk="0" fontAlgn="base" hangingPunct="0">
              <a:spcBef>
                <a:spcPct val="30000"/>
              </a:spcBef>
              <a:spcAft>
                <a:spcPct val="0"/>
              </a:spcAft>
              <a:defRPr sz="1200">
                <a:solidFill>
                  <a:schemeClr val="tx1"/>
                </a:solidFill>
                <a:latin typeface="Calibri" panose="020F0502020204030204" pitchFamily="34" charset="0"/>
                <a:ea typeface="ヒラギノ角ゴ Pro W3" charset="-128"/>
              </a:defRPr>
            </a:lvl9pPr>
          </a:lstStyle>
          <a:p>
            <a:pPr eaLnBrk="1" hangingPunct="1">
              <a:spcBef>
                <a:spcPct val="0"/>
              </a:spcBef>
            </a:pPr>
            <a:fld id="{AF9ABC41-F9C6-4E6B-B524-62A08AF0E153}" type="slidenum">
              <a:rPr lang="en-US" altLang="en-US" sz="1300">
                <a:latin typeface="Times New Roman" panose="02020603050405020304" charset="0"/>
              </a:rPr>
            </a:fld>
            <a:endParaRPr lang="en-US" altLang="en-US" sz="1300">
              <a:latin typeface="Times New Roman" panose="02020603050405020304" charset="0"/>
            </a:endParaRPr>
          </a:p>
        </p:txBody>
      </p:sp>
      <p:sp>
        <p:nvSpPr>
          <p:cNvPr id="72710" name="Date Placeholder 1"/>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4090" eaLnBrk="0" hangingPunct="0">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115" defTabSz="974090" eaLnBrk="0" hangingPunct="0">
              <a:spcBef>
                <a:spcPct val="30000"/>
              </a:spcBef>
              <a:defRPr sz="1200">
                <a:solidFill>
                  <a:schemeClr val="tx1"/>
                </a:solidFill>
                <a:latin typeface="Calibri" panose="020F0502020204030204" pitchFamily="34" charset="0"/>
                <a:ea typeface="MS PGothic" panose="020B0600070205080204" pitchFamily="34" charset="-128"/>
              </a:defRPr>
            </a:lvl2pPr>
            <a:lvl3pPr marL="1142365" indent="-227965" defTabSz="974090" eaLnBrk="0" hangingPunct="0">
              <a:spcBef>
                <a:spcPct val="30000"/>
              </a:spcBef>
              <a:defRPr sz="1200">
                <a:solidFill>
                  <a:schemeClr val="tx1"/>
                </a:solidFill>
                <a:latin typeface="Calibri" panose="020F0502020204030204" pitchFamily="34" charset="0"/>
                <a:ea typeface="ヒラギノ角ゴ Pro W3" charset="-128"/>
              </a:defRPr>
            </a:lvl3pPr>
            <a:lvl4pPr marL="1598930" indent="-227965" defTabSz="974090" eaLnBrk="0" hangingPunct="0">
              <a:spcBef>
                <a:spcPct val="30000"/>
              </a:spcBef>
              <a:defRPr sz="1200">
                <a:solidFill>
                  <a:schemeClr val="tx1"/>
                </a:solidFill>
                <a:latin typeface="Calibri" panose="020F0502020204030204" pitchFamily="34" charset="0"/>
                <a:ea typeface="ヒラギノ角ゴ Pro W3" charset="-128"/>
              </a:defRPr>
            </a:lvl4pPr>
            <a:lvl5pPr marL="2056765" indent="-227965" defTabSz="974090" eaLnBrk="0" hangingPunct="0">
              <a:spcBef>
                <a:spcPct val="30000"/>
              </a:spcBef>
              <a:defRPr sz="1200">
                <a:solidFill>
                  <a:schemeClr val="tx1"/>
                </a:solidFill>
                <a:latin typeface="Calibri" panose="020F0502020204030204" pitchFamily="34" charset="0"/>
                <a:ea typeface="ヒラギノ角ゴ Pro W3" charset="-128"/>
              </a:defRPr>
            </a:lvl5pPr>
            <a:lvl6pPr marL="2498090" indent="-227965" defTabSz="974090" eaLnBrk="0" fontAlgn="base" hangingPunct="0">
              <a:spcBef>
                <a:spcPct val="30000"/>
              </a:spcBef>
              <a:spcAft>
                <a:spcPct val="0"/>
              </a:spcAft>
              <a:defRPr sz="1200">
                <a:solidFill>
                  <a:schemeClr val="tx1"/>
                </a:solidFill>
                <a:latin typeface="Calibri" panose="020F0502020204030204" pitchFamily="34" charset="0"/>
                <a:ea typeface="ヒラギノ角ゴ Pro W3" charset="-128"/>
              </a:defRPr>
            </a:lvl6pPr>
            <a:lvl7pPr marL="2938780" indent="-227965" defTabSz="974090" eaLnBrk="0" fontAlgn="base" hangingPunct="0">
              <a:spcBef>
                <a:spcPct val="30000"/>
              </a:spcBef>
              <a:spcAft>
                <a:spcPct val="0"/>
              </a:spcAft>
              <a:defRPr sz="1200">
                <a:solidFill>
                  <a:schemeClr val="tx1"/>
                </a:solidFill>
                <a:latin typeface="Calibri" panose="020F0502020204030204" pitchFamily="34" charset="0"/>
                <a:ea typeface="ヒラギノ角ゴ Pro W3" charset="-128"/>
              </a:defRPr>
            </a:lvl7pPr>
            <a:lvl8pPr marL="3380105" indent="-227965" defTabSz="974090" eaLnBrk="0" fontAlgn="base" hangingPunct="0">
              <a:spcBef>
                <a:spcPct val="30000"/>
              </a:spcBef>
              <a:spcAft>
                <a:spcPct val="0"/>
              </a:spcAft>
              <a:defRPr sz="1200">
                <a:solidFill>
                  <a:schemeClr val="tx1"/>
                </a:solidFill>
                <a:latin typeface="Calibri" panose="020F0502020204030204" pitchFamily="34" charset="0"/>
                <a:ea typeface="ヒラギノ角ゴ Pro W3" charset="-128"/>
              </a:defRPr>
            </a:lvl8pPr>
            <a:lvl9pPr marL="3820795" indent="-227965" defTabSz="974090" eaLnBrk="0" fontAlgn="base" hangingPunct="0">
              <a:spcBef>
                <a:spcPct val="30000"/>
              </a:spcBef>
              <a:spcAft>
                <a:spcPct val="0"/>
              </a:spcAft>
              <a:defRPr sz="1200">
                <a:solidFill>
                  <a:schemeClr val="tx1"/>
                </a:solidFill>
                <a:latin typeface="Calibri" panose="020F0502020204030204" pitchFamily="34" charset="0"/>
                <a:ea typeface="ヒラギノ角ゴ Pro W3" charset="-128"/>
              </a:defRPr>
            </a:lvl9pPr>
          </a:lstStyle>
          <a:p>
            <a:pPr eaLnBrk="1" hangingPunct="1">
              <a:spcBef>
                <a:spcPct val="0"/>
              </a:spcBef>
            </a:pPr>
            <a:endParaRPr lang="en-US" altLang="en-US" sz="1300">
              <a:latin typeface="Times New Roman" panose="02020603050405020304"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n-AU" altLang="en-US" dirty="0" smtClean="0">
              <a:ea typeface="MS PGothic" panose="020B0600070205080204" pitchFamily="34" charset="-128"/>
            </a:endParaRPr>
          </a:p>
        </p:txBody>
      </p:sp>
      <p:sp>
        <p:nvSpPr>
          <p:cNvPr id="768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115" eaLnBrk="0" hangingPunct="0">
              <a:spcBef>
                <a:spcPct val="30000"/>
              </a:spcBef>
              <a:defRPr sz="1200">
                <a:solidFill>
                  <a:schemeClr val="tx1"/>
                </a:solidFill>
                <a:latin typeface="Calibri" panose="020F0502020204030204" pitchFamily="34" charset="0"/>
                <a:ea typeface="MS PGothic" panose="020B0600070205080204" pitchFamily="34" charset="-128"/>
              </a:defRPr>
            </a:lvl2pPr>
            <a:lvl3pPr marL="1142365" indent="-227965" eaLnBrk="0" hangingPunct="0">
              <a:spcBef>
                <a:spcPct val="30000"/>
              </a:spcBef>
              <a:defRPr sz="1200">
                <a:solidFill>
                  <a:schemeClr val="tx1"/>
                </a:solidFill>
                <a:latin typeface="Calibri" panose="020F0502020204030204" pitchFamily="34" charset="0"/>
                <a:ea typeface="ヒラギノ角ゴ Pro W3" charset="-128"/>
              </a:defRPr>
            </a:lvl3pPr>
            <a:lvl4pPr marL="1598930" indent="-227965" eaLnBrk="0" hangingPunct="0">
              <a:spcBef>
                <a:spcPct val="30000"/>
              </a:spcBef>
              <a:defRPr sz="1200">
                <a:solidFill>
                  <a:schemeClr val="tx1"/>
                </a:solidFill>
                <a:latin typeface="Calibri" panose="020F0502020204030204" pitchFamily="34" charset="0"/>
                <a:ea typeface="ヒラギノ角ゴ Pro W3" charset="-128"/>
              </a:defRPr>
            </a:lvl4pPr>
            <a:lvl5pPr marL="2056765" indent="-227965" eaLnBrk="0" hangingPunct="0">
              <a:spcBef>
                <a:spcPct val="30000"/>
              </a:spcBef>
              <a:defRPr sz="1200">
                <a:solidFill>
                  <a:schemeClr val="tx1"/>
                </a:solidFill>
                <a:latin typeface="Calibri" panose="020F0502020204030204" pitchFamily="34" charset="0"/>
                <a:ea typeface="ヒラギノ角ゴ Pro W3" charset="-128"/>
              </a:defRPr>
            </a:lvl5pPr>
            <a:lvl6pPr marL="2498090" indent="-227965" eaLnBrk="0" fontAlgn="base" hangingPunct="0">
              <a:spcBef>
                <a:spcPct val="30000"/>
              </a:spcBef>
              <a:spcAft>
                <a:spcPct val="0"/>
              </a:spcAft>
              <a:defRPr sz="1200">
                <a:solidFill>
                  <a:schemeClr val="tx1"/>
                </a:solidFill>
                <a:latin typeface="Calibri" panose="020F0502020204030204" pitchFamily="34" charset="0"/>
                <a:ea typeface="ヒラギノ角ゴ Pro W3" charset="-128"/>
              </a:defRPr>
            </a:lvl6pPr>
            <a:lvl7pPr marL="2938780" indent="-227965" eaLnBrk="0" fontAlgn="base" hangingPunct="0">
              <a:spcBef>
                <a:spcPct val="30000"/>
              </a:spcBef>
              <a:spcAft>
                <a:spcPct val="0"/>
              </a:spcAft>
              <a:defRPr sz="1200">
                <a:solidFill>
                  <a:schemeClr val="tx1"/>
                </a:solidFill>
                <a:latin typeface="Calibri" panose="020F0502020204030204" pitchFamily="34" charset="0"/>
                <a:ea typeface="ヒラギノ角ゴ Pro W3" charset="-128"/>
              </a:defRPr>
            </a:lvl7pPr>
            <a:lvl8pPr marL="3380105" indent="-227965" eaLnBrk="0" fontAlgn="base" hangingPunct="0">
              <a:spcBef>
                <a:spcPct val="30000"/>
              </a:spcBef>
              <a:spcAft>
                <a:spcPct val="0"/>
              </a:spcAft>
              <a:defRPr sz="1200">
                <a:solidFill>
                  <a:schemeClr val="tx1"/>
                </a:solidFill>
                <a:latin typeface="Calibri" panose="020F0502020204030204" pitchFamily="34" charset="0"/>
                <a:ea typeface="ヒラギノ角ゴ Pro W3" charset="-128"/>
              </a:defRPr>
            </a:lvl8pPr>
            <a:lvl9pPr marL="3820795" indent="-227965" eaLnBrk="0" fontAlgn="base" hangingPunct="0">
              <a:spcBef>
                <a:spcPct val="30000"/>
              </a:spcBef>
              <a:spcAft>
                <a:spcPct val="0"/>
              </a:spcAft>
              <a:defRPr sz="1200">
                <a:solidFill>
                  <a:schemeClr val="tx1"/>
                </a:solidFill>
                <a:latin typeface="Calibri" panose="020F0502020204030204" pitchFamily="34" charset="0"/>
                <a:ea typeface="ヒラギノ角ゴ Pro W3" charset="-128"/>
              </a:defRPr>
            </a:lvl9pPr>
          </a:lstStyle>
          <a:p>
            <a:pPr eaLnBrk="1" hangingPunct="1">
              <a:spcBef>
                <a:spcPct val="0"/>
              </a:spcBef>
            </a:pPr>
            <a:fld id="{7A53157F-8A11-4EE6-BDD0-4E479417F173}" type="slidenum">
              <a:rPr lang="en-AU" altLang="en-US" sz="1300"/>
            </a:fld>
            <a:endParaRPr lang="en-AU" altLang="en-US" sz="130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n-AU" altLang="en-US" smtClean="0">
              <a:ea typeface="MS PGothic" panose="020B0600070205080204" pitchFamily="34" charset="-128"/>
            </a:endParaRPr>
          </a:p>
        </p:txBody>
      </p:sp>
      <p:sp>
        <p:nvSpPr>
          <p:cNvPr id="778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115" eaLnBrk="0" hangingPunct="0">
              <a:spcBef>
                <a:spcPct val="30000"/>
              </a:spcBef>
              <a:defRPr sz="1200">
                <a:solidFill>
                  <a:schemeClr val="tx1"/>
                </a:solidFill>
                <a:latin typeface="Calibri" panose="020F0502020204030204" pitchFamily="34" charset="0"/>
                <a:ea typeface="MS PGothic" panose="020B0600070205080204" pitchFamily="34" charset="-128"/>
              </a:defRPr>
            </a:lvl2pPr>
            <a:lvl3pPr marL="1142365" indent="-227965" eaLnBrk="0" hangingPunct="0">
              <a:spcBef>
                <a:spcPct val="30000"/>
              </a:spcBef>
              <a:defRPr sz="1200">
                <a:solidFill>
                  <a:schemeClr val="tx1"/>
                </a:solidFill>
                <a:latin typeface="Calibri" panose="020F0502020204030204" pitchFamily="34" charset="0"/>
                <a:ea typeface="ヒラギノ角ゴ Pro W3" charset="-128"/>
              </a:defRPr>
            </a:lvl3pPr>
            <a:lvl4pPr marL="1598930" indent="-227965" eaLnBrk="0" hangingPunct="0">
              <a:spcBef>
                <a:spcPct val="30000"/>
              </a:spcBef>
              <a:defRPr sz="1200">
                <a:solidFill>
                  <a:schemeClr val="tx1"/>
                </a:solidFill>
                <a:latin typeface="Calibri" panose="020F0502020204030204" pitchFamily="34" charset="0"/>
                <a:ea typeface="ヒラギノ角ゴ Pro W3" charset="-128"/>
              </a:defRPr>
            </a:lvl4pPr>
            <a:lvl5pPr marL="2056765" indent="-227965" eaLnBrk="0" hangingPunct="0">
              <a:spcBef>
                <a:spcPct val="30000"/>
              </a:spcBef>
              <a:defRPr sz="1200">
                <a:solidFill>
                  <a:schemeClr val="tx1"/>
                </a:solidFill>
                <a:latin typeface="Calibri" panose="020F0502020204030204" pitchFamily="34" charset="0"/>
                <a:ea typeface="ヒラギノ角ゴ Pro W3" charset="-128"/>
              </a:defRPr>
            </a:lvl5pPr>
            <a:lvl6pPr marL="2498090" indent="-227965" eaLnBrk="0" fontAlgn="base" hangingPunct="0">
              <a:spcBef>
                <a:spcPct val="30000"/>
              </a:spcBef>
              <a:spcAft>
                <a:spcPct val="0"/>
              </a:spcAft>
              <a:defRPr sz="1200">
                <a:solidFill>
                  <a:schemeClr val="tx1"/>
                </a:solidFill>
                <a:latin typeface="Calibri" panose="020F0502020204030204" pitchFamily="34" charset="0"/>
                <a:ea typeface="ヒラギノ角ゴ Pro W3" charset="-128"/>
              </a:defRPr>
            </a:lvl6pPr>
            <a:lvl7pPr marL="2938780" indent="-227965" eaLnBrk="0" fontAlgn="base" hangingPunct="0">
              <a:spcBef>
                <a:spcPct val="30000"/>
              </a:spcBef>
              <a:spcAft>
                <a:spcPct val="0"/>
              </a:spcAft>
              <a:defRPr sz="1200">
                <a:solidFill>
                  <a:schemeClr val="tx1"/>
                </a:solidFill>
                <a:latin typeface="Calibri" panose="020F0502020204030204" pitchFamily="34" charset="0"/>
                <a:ea typeface="ヒラギノ角ゴ Pro W3" charset="-128"/>
              </a:defRPr>
            </a:lvl7pPr>
            <a:lvl8pPr marL="3380105" indent="-227965" eaLnBrk="0" fontAlgn="base" hangingPunct="0">
              <a:spcBef>
                <a:spcPct val="30000"/>
              </a:spcBef>
              <a:spcAft>
                <a:spcPct val="0"/>
              </a:spcAft>
              <a:defRPr sz="1200">
                <a:solidFill>
                  <a:schemeClr val="tx1"/>
                </a:solidFill>
                <a:latin typeface="Calibri" panose="020F0502020204030204" pitchFamily="34" charset="0"/>
                <a:ea typeface="ヒラギノ角ゴ Pro W3" charset="-128"/>
              </a:defRPr>
            </a:lvl8pPr>
            <a:lvl9pPr marL="3820795" indent="-227965" eaLnBrk="0" fontAlgn="base" hangingPunct="0">
              <a:spcBef>
                <a:spcPct val="30000"/>
              </a:spcBef>
              <a:spcAft>
                <a:spcPct val="0"/>
              </a:spcAft>
              <a:defRPr sz="1200">
                <a:solidFill>
                  <a:schemeClr val="tx1"/>
                </a:solidFill>
                <a:latin typeface="Calibri" panose="020F0502020204030204" pitchFamily="34" charset="0"/>
                <a:ea typeface="ヒラギノ角ゴ Pro W3" charset="-128"/>
              </a:defRPr>
            </a:lvl9pPr>
          </a:lstStyle>
          <a:p>
            <a:pPr eaLnBrk="1" hangingPunct="1">
              <a:spcBef>
                <a:spcPct val="0"/>
              </a:spcBef>
            </a:pPr>
            <a:fld id="{773A11E5-123A-4B23-8FCA-AA835EC657B7}" type="slidenum">
              <a:rPr lang="en-AU" altLang="en-US" sz="1300"/>
            </a:fld>
            <a:endParaRPr lang="en-AU" altLang="en-US" sz="130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en-AU" altLang="en-US" dirty="0" smtClean="0">
                <a:ea typeface="MS PGothic" panose="020B0600070205080204" pitchFamily="34" charset="-128"/>
              </a:rPr>
              <a:t>D1 =1*1.2 =1.2</a:t>
            </a:r>
            <a:endParaRPr lang="en-AU" altLang="en-US" dirty="0" smtClean="0">
              <a:ea typeface="MS PGothic" panose="020B0600070205080204" pitchFamily="34" charset="-128"/>
            </a:endParaRPr>
          </a:p>
          <a:p>
            <a:pPr eaLnBrk="1" hangingPunct="1">
              <a:spcBef>
                <a:spcPct val="0"/>
              </a:spcBef>
            </a:pPr>
            <a:r>
              <a:rPr lang="en-AU" altLang="en-US" dirty="0" smtClean="0">
                <a:ea typeface="MS PGothic" panose="020B0600070205080204" pitchFamily="34" charset="-128"/>
              </a:rPr>
              <a:t>D2=1*1.2*1.15=1.38</a:t>
            </a:r>
            <a:endParaRPr lang="en-AU" altLang="en-US" dirty="0" smtClean="0">
              <a:ea typeface="MS PGothic" panose="020B0600070205080204" pitchFamily="34" charset="-128"/>
            </a:endParaRPr>
          </a:p>
          <a:p>
            <a:pPr eaLnBrk="1" hangingPunct="1">
              <a:spcBef>
                <a:spcPct val="0"/>
              </a:spcBef>
            </a:pPr>
            <a:r>
              <a:rPr lang="en-AU" altLang="en-US" dirty="0" smtClean="0">
                <a:ea typeface="MS PGothic" panose="020B0600070205080204" pitchFamily="34" charset="-128"/>
              </a:rPr>
              <a:t>D3=1*1.2*1.15*1.05=1.449</a:t>
            </a:r>
            <a:endParaRPr lang="en-AU" altLang="en-US" dirty="0" smtClean="0">
              <a:ea typeface="MS PGothic" panose="020B0600070205080204" pitchFamily="34" charset="-128"/>
            </a:endParaRPr>
          </a:p>
          <a:p>
            <a:pPr eaLnBrk="1" hangingPunct="1">
              <a:spcBef>
                <a:spcPct val="0"/>
              </a:spcBef>
            </a:pPr>
            <a:endParaRPr lang="en-AU" altLang="en-US" dirty="0" smtClean="0">
              <a:ea typeface="MS PGothic" panose="020B0600070205080204" pitchFamily="34" charset="-128"/>
            </a:endParaRPr>
          </a:p>
          <a:p>
            <a:pPr eaLnBrk="1" hangingPunct="1">
              <a:spcBef>
                <a:spcPct val="0"/>
              </a:spcBef>
            </a:pPr>
            <a:r>
              <a:rPr lang="en-AU" altLang="en-US" dirty="0" smtClean="0">
                <a:ea typeface="MS PGothic" panose="020B0600070205080204" pitchFamily="34" charset="-128"/>
              </a:rPr>
              <a:t>Note: last</a:t>
            </a:r>
            <a:r>
              <a:rPr lang="en-AU" altLang="en-US" baseline="0" dirty="0" smtClean="0">
                <a:ea typeface="MS PGothic" panose="020B0600070205080204" pitchFamily="34" charset="-128"/>
              </a:rPr>
              <a:t> dividend = D0 = we need D1</a:t>
            </a:r>
            <a:endParaRPr lang="en-AU" altLang="en-US" dirty="0" smtClean="0">
              <a:ea typeface="MS PGothic" panose="020B0600070205080204" pitchFamily="34" charset="-128"/>
            </a:endParaRPr>
          </a:p>
          <a:p>
            <a:pPr eaLnBrk="1" hangingPunct="1">
              <a:spcBef>
                <a:spcPct val="0"/>
              </a:spcBef>
            </a:pPr>
            <a:endParaRPr lang="en-AU" altLang="en-US" dirty="0" smtClean="0">
              <a:ea typeface="MS PGothic" panose="020B0600070205080204" pitchFamily="34" charset="-128"/>
            </a:endParaRPr>
          </a:p>
          <a:p>
            <a:pPr eaLnBrk="1" hangingPunct="1">
              <a:spcBef>
                <a:spcPct val="0"/>
              </a:spcBef>
            </a:pPr>
            <a:r>
              <a:rPr lang="en-AU" altLang="en-US" dirty="0" smtClean="0">
                <a:ea typeface="MS PGothic" panose="020B0600070205080204" pitchFamily="34" charset="-128"/>
              </a:rPr>
              <a:t>To get the price = D1 and  d2 are just PV of lump sums. D3 is the constantly growing perpetuity, PV formula will give the value at t=2, need to discount 2 periods to get to t=0</a:t>
            </a:r>
            <a:endParaRPr lang="en-AU" altLang="en-US" dirty="0" smtClean="0">
              <a:ea typeface="MS PGothic" panose="020B0600070205080204" pitchFamily="34" charset="-128"/>
            </a:endParaRPr>
          </a:p>
          <a:p>
            <a:pPr eaLnBrk="1" hangingPunct="1">
              <a:spcBef>
                <a:spcPct val="0"/>
              </a:spcBef>
            </a:pPr>
            <a:endParaRPr lang="en-AU" altLang="en-US" dirty="0" smtClean="0">
              <a:ea typeface="MS PGothic" panose="020B0600070205080204" pitchFamily="34" charset="-128"/>
            </a:endParaRPr>
          </a:p>
          <a:p>
            <a:pPr eaLnBrk="1" hangingPunct="1">
              <a:spcBef>
                <a:spcPct val="0"/>
              </a:spcBef>
            </a:pPr>
            <a:r>
              <a:rPr lang="en-AU" altLang="en-US" dirty="0" smtClean="0">
                <a:ea typeface="MS PGothic" panose="020B0600070205080204" pitchFamily="34" charset="-128"/>
              </a:rPr>
              <a:t>P = D1/1.2+ D2/1.2^2 + (D3/0.2-0.05)/1.2^2 = $8.67</a:t>
            </a:r>
            <a:endParaRPr lang="en-AU" altLang="en-US" dirty="0" smtClean="0">
              <a:ea typeface="MS PGothic" panose="020B0600070205080204" pitchFamily="34" charset="-128"/>
            </a:endParaRPr>
          </a:p>
        </p:txBody>
      </p:sp>
      <p:sp>
        <p:nvSpPr>
          <p:cNvPr id="757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115" eaLnBrk="0" hangingPunct="0">
              <a:spcBef>
                <a:spcPct val="30000"/>
              </a:spcBef>
              <a:defRPr sz="1200">
                <a:solidFill>
                  <a:schemeClr val="tx1"/>
                </a:solidFill>
                <a:latin typeface="Calibri" panose="020F0502020204030204" pitchFamily="34" charset="0"/>
                <a:ea typeface="MS PGothic" panose="020B0600070205080204" pitchFamily="34" charset="-128"/>
              </a:defRPr>
            </a:lvl2pPr>
            <a:lvl3pPr marL="1142365" indent="-227965" eaLnBrk="0" hangingPunct="0">
              <a:spcBef>
                <a:spcPct val="30000"/>
              </a:spcBef>
              <a:defRPr sz="1200">
                <a:solidFill>
                  <a:schemeClr val="tx1"/>
                </a:solidFill>
                <a:latin typeface="Calibri" panose="020F0502020204030204" pitchFamily="34" charset="0"/>
                <a:ea typeface="ヒラギノ角ゴ Pro W3" charset="-128"/>
              </a:defRPr>
            </a:lvl3pPr>
            <a:lvl4pPr marL="1598930" indent="-227965" eaLnBrk="0" hangingPunct="0">
              <a:spcBef>
                <a:spcPct val="30000"/>
              </a:spcBef>
              <a:defRPr sz="1200">
                <a:solidFill>
                  <a:schemeClr val="tx1"/>
                </a:solidFill>
                <a:latin typeface="Calibri" panose="020F0502020204030204" pitchFamily="34" charset="0"/>
                <a:ea typeface="ヒラギノ角ゴ Pro W3" charset="-128"/>
              </a:defRPr>
            </a:lvl4pPr>
            <a:lvl5pPr marL="2056765" indent="-227965" eaLnBrk="0" hangingPunct="0">
              <a:spcBef>
                <a:spcPct val="30000"/>
              </a:spcBef>
              <a:defRPr sz="1200">
                <a:solidFill>
                  <a:schemeClr val="tx1"/>
                </a:solidFill>
                <a:latin typeface="Calibri" panose="020F0502020204030204" pitchFamily="34" charset="0"/>
                <a:ea typeface="ヒラギノ角ゴ Pro W3" charset="-128"/>
              </a:defRPr>
            </a:lvl5pPr>
            <a:lvl6pPr marL="2498090" indent="-227965" eaLnBrk="0" fontAlgn="base" hangingPunct="0">
              <a:spcBef>
                <a:spcPct val="30000"/>
              </a:spcBef>
              <a:spcAft>
                <a:spcPct val="0"/>
              </a:spcAft>
              <a:defRPr sz="1200">
                <a:solidFill>
                  <a:schemeClr val="tx1"/>
                </a:solidFill>
                <a:latin typeface="Calibri" panose="020F0502020204030204" pitchFamily="34" charset="0"/>
                <a:ea typeface="ヒラギノ角ゴ Pro W3" charset="-128"/>
              </a:defRPr>
            </a:lvl6pPr>
            <a:lvl7pPr marL="2938780" indent="-227965" eaLnBrk="0" fontAlgn="base" hangingPunct="0">
              <a:spcBef>
                <a:spcPct val="30000"/>
              </a:spcBef>
              <a:spcAft>
                <a:spcPct val="0"/>
              </a:spcAft>
              <a:defRPr sz="1200">
                <a:solidFill>
                  <a:schemeClr val="tx1"/>
                </a:solidFill>
                <a:latin typeface="Calibri" panose="020F0502020204030204" pitchFamily="34" charset="0"/>
                <a:ea typeface="ヒラギノ角ゴ Pro W3" charset="-128"/>
              </a:defRPr>
            </a:lvl7pPr>
            <a:lvl8pPr marL="3380105" indent="-227965" eaLnBrk="0" fontAlgn="base" hangingPunct="0">
              <a:spcBef>
                <a:spcPct val="30000"/>
              </a:spcBef>
              <a:spcAft>
                <a:spcPct val="0"/>
              </a:spcAft>
              <a:defRPr sz="1200">
                <a:solidFill>
                  <a:schemeClr val="tx1"/>
                </a:solidFill>
                <a:latin typeface="Calibri" panose="020F0502020204030204" pitchFamily="34" charset="0"/>
                <a:ea typeface="ヒラギノ角ゴ Pro W3" charset="-128"/>
              </a:defRPr>
            </a:lvl8pPr>
            <a:lvl9pPr marL="3820795" indent="-227965" eaLnBrk="0" fontAlgn="base" hangingPunct="0">
              <a:spcBef>
                <a:spcPct val="30000"/>
              </a:spcBef>
              <a:spcAft>
                <a:spcPct val="0"/>
              </a:spcAft>
              <a:defRPr sz="1200">
                <a:solidFill>
                  <a:schemeClr val="tx1"/>
                </a:solidFill>
                <a:latin typeface="Calibri" panose="020F0502020204030204" pitchFamily="34" charset="0"/>
                <a:ea typeface="ヒラギノ角ゴ Pro W3" charset="-128"/>
              </a:defRPr>
            </a:lvl9pPr>
          </a:lstStyle>
          <a:p>
            <a:pPr eaLnBrk="1" hangingPunct="1">
              <a:spcBef>
                <a:spcPct val="0"/>
              </a:spcBef>
            </a:pPr>
            <a:fld id="{EB6EBC17-2D29-4AEF-9AFD-629AA6C0DFA9}" type="slidenum">
              <a:rPr lang="en-AU" altLang="en-US" sz="1300"/>
            </a:fld>
            <a:endParaRPr lang="en-AU" altLang="en-US" sz="13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n-AU" altLang="en-US" dirty="0">
              <a:ea typeface="MS PGothic" panose="020B0600070205080204" pitchFamily="34" charset="-128"/>
            </a:endParaRPr>
          </a:p>
          <a:p>
            <a:r>
              <a:rPr lang="en-US" dirty="0" smtClean="0"/>
              <a:t>Bank Bills:</a:t>
            </a:r>
            <a:endParaRPr lang="en-US" dirty="0" smtClean="0"/>
          </a:p>
          <a:p>
            <a:pPr lvl="1"/>
            <a:r>
              <a:rPr lang="en-US" dirty="0" smtClean="0"/>
              <a:t>Bill of exchange that has been accepted or endorsed by a bank</a:t>
            </a:r>
            <a:endParaRPr lang="en-US" dirty="0" smtClean="0"/>
          </a:p>
          <a:p>
            <a:r>
              <a:rPr lang="en-US" dirty="0" smtClean="0"/>
              <a:t>Non-bank Bills:</a:t>
            </a:r>
            <a:endParaRPr lang="en-US" dirty="0" smtClean="0"/>
          </a:p>
          <a:p>
            <a:pPr lvl="1"/>
            <a:r>
              <a:rPr lang="en-US" dirty="0" smtClean="0"/>
              <a:t>Any bill of exchange that has been neither accepted nor endorsed by a bank</a:t>
            </a:r>
            <a:endParaRPr lang="en-US" dirty="0" smtClean="0"/>
          </a:p>
          <a:p>
            <a:pPr lvl="1"/>
            <a:endParaRPr lang="en-US" dirty="0" smtClean="0"/>
          </a:p>
          <a:p>
            <a:endParaRPr lang="en-US" dirty="0" smtClean="0"/>
          </a:p>
          <a:p>
            <a:endParaRPr lang="en-US" dirty="0" smtClean="0"/>
          </a:p>
          <a:p>
            <a:endParaRPr lang="en-US" dirty="0" smtClean="0"/>
          </a:p>
          <a:p>
            <a:pPr eaLnBrk="1" hangingPunct="1">
              <a:spcBef>
                <a:spcPct val="0"/>
              </a:spcBef>
            </a:pPr>
            <a:endParaRPr lang="en-AU" altLang="en-US" dirty="0">
              <a:ea typeface="MS PGothic" panose="020B0600070205080204" pitchFamily="34" charset="-128"/>
            </a:endParaRPr>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MS PGothic" panose="020B0600070205080204" pitchFamily="34" charset="-128"/>
              </a:defRPr>
            </a:lvl1pPr>
            <a:lvl2pPr marL="766445" indent="-293370" eaLnBrk="0" hangingPunct="0">
              <a:spcBef>
                <a:spcPct val="30000"/>
              </a:spcBef>
              <a:defRPr sz="1200">
                <a:solidFill>
                  <a:schemeClr val="tx1"/>
                </a:solidFill>
                <a:latin typeface="Calibri" panose="020F0502020204030204" pitchFamily="34" charset="0"/>
                <a:ea typeface="MS PGothic" panose="020B0600070205080204" pitchFamily="34" charset="-128"/>
              </a:defRPr>
            </a:lvl2pPr>
            <a:lvl3pPr marL="1182370" indent="-234950" eaLnBrk="0" hangingPunct="0">
              <a:spcBef>
                <a:spcPct val="30000"/>
              </a:spcBef>
              <a:defRPr sz="1200">
                <a:solidFill>
                  <a:schemeClr val="tx1"/>
                </a:solidFill>
                <a:latin typeface="Calibri" panose="020F0502020204030204" pitchFamily="34" charset="0"/>
                <a:ea typeface="ヒラギノ角ゴ Pro W3" charset="-128"/>
              </a:defRPr>
            </a:lvl3pPr>
            <a:lvl4pPr marL="1655445" indent="-234950" eaLnBrk="0" hangingPunct="0">
              <a:spcBef>
                <a:spcPct val="30000"/>
              </a:spcBef>
              <a:defRPr sz="1200">
                <a:solidFill>
                  <a:schemeClr val="tx1"/>
                </a:solidFill>
                <a:latin typeface="Calibri" panose="020F0502020204030204" pitchFamily="34" charset="0"/>
                <a:ea typeface="ヒラギノ角ゴ Pro W3" charset="-128"/>
              </a:defRPr>
            </a:lvl4pPr>
            <a:lvl5pPr marL="2130425" indent="-234950" eaLnBrk="0" hangingPunct="0">
              <a:spcBef>
                <a:spcPct val="30000"/>
              </a:spcBef>
              <a:defRPr sz="1200">
                <a:solidFill>
                  <a:schemeClr val="tx1"/>
                </a:solidFill>
                <a:latin typeface="Calibri" panose="020F0502020204030204" pitchFamily="34" charset="0"/>
                <a:ea typeface="ヒラギノ角ゴ Pro W3" charset="-128"/>
              </a:defRPr>
            </a:lvl5pPr>
            <a:lvl6pPr marL="2587625" indent="-234950" eaLnBrk="0" fontAlgn="base" hangingPunct="0">
              <a:spcBef>
                <a:spcPct val="30000"/>
              </a:spcBef>
              <a:spcAft>
                <a:spcPct val="0"/>
              </a:spcAft>
              <a:defRPr sz="1200">
                <a:solidFill>
                  <a:schemeClr val="tx1"/>
                </a:solidFill>
                <a:latin typeface="Calibri" panose="020F0502020204030204" pitchFamily="34" charset="0"/>
                <a:ea typeface="ヒラギノ角ゴ Pro W3" charset="-128"/>
              </a:defRPr>
            </a:lvl6pPr>
            <a:lvl7pPr marL="3044825" indent="-234950" eaLnBrk="0" fontAlgn="base" hangingPunct="0">
              <a:spcBef>
                <a:spcPct val="30000"/>
              </a:spcBef>
              <a:spcAft>
                <a:spcPct val="0"/>
              </a:spcAft>
              <a:defRPr sz="1200">
                <a:solidFill>
                  <a:schemeClr val="tx1"/>
                </a:solidFill>
                <a:latin typeface="Calibri" panose="020F0502020204030204" pitchFamily="34" charset="0"/>
                <a:ea typeface="ヒラギノ角ゴ Pro W3" charset="-128"/>
              </a:defRPr>
            </a:lvl7pPr>
            <a:lvl8pPr marL="3502025" indent="-234950" eaLnBrk="0" fontAlgn="base" hangingPunct="0">
              <a:spcBef>
                <a:spcPct val="30000"/>
              </a:spcBef>
              <a:spcAft>
                <a:spcPct val="0"/>
              </a:spcAft>
              <a:defRPr sz="1200">
                <a:solidFill>
                  <a:schemeClr val="tx1"/>
                </a:solidFill>
                <a:latin typeface="Calibri" panose="020F0502020204030204" pitchFamily="34" charset="0"/>
                <a:ea typeface="ヒラギノ角ゴ Pro W3" charset="-128"/>
              </a:defRPr>
            </a:lvl8pPr>
            <a:lvl9pPr marL="3958590" indent="-234950" eaLnBrk="0" fontAlgn="base" hangingPunct="0">
              <a:spcBef>
                <a:spcPct val="30000"/>
              </a:spcBef>
              <a:spcAft>
                <a:spcPct val="0"/>
              </a:spcAft>
              <a:defRPr sz="1200">
                <a:solidFill>
                  <a:schemeClr val="tx1"/>
                </a:solidFill>
                <a:latin typeface="Calibri" panose="020F0502020204030204" pitchFamily="34" charset="0"/>
                <a:ea typeface="ヒラギノ角ゴ Pro W3" charset="-128"/>
              </a:defRPr>
            </a:lvl9pPr>
          </a:lstStyle>
          <a:p>
            <a:pPr eaLnBrk="1" hangingPunct="1">
              <a:spcBef>
                <a:spcPct val="0"/>
              </a:spcBef>
            </a:pPr>
            <a:fld id="{4F67CF3D-F257-445D-A3B3-BF4EF47C9EB6}" type="slidenum">
              <a:rPr lang="en-AU" altLang="en-US"/>
            </a:fld>
            <a:endParaRPr lang="en-AU" alt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en-AU" altLang="en-US" smtClean="0">
              <a:ea typeface="MS PGothic" panose="020B0600070205080204" pitchFamily="34" charset="-128"/>
            </a:endParaRPr>
          </a:p>
          <a:p>
            <a:endParaRPr lang="en-AU" altLang="en-US" smtClean="0">
              <a:ea typeface="MS PGothic" panose="020B0600070205080204" pitchFamily="34" charset="-128"/>
            </a:endParaRPr>
          </a:p>
          <a:p>
            <a:endParaRPr lang="en-AU" altLang="en-US" smtClean="0">
              <a:ea typeface="MS PGothic" panose="020B0600070205080204" pitchFamily="34" charset="-128"/>
            </a:endParaRPr>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115" eaLnBrk="0" hangingPunct="0">
              <a:spcBef>
                <a:spcPct val="30000"/>
              </a:spcBef>
              <a:defRPr sz="1200">
                <a:solidFill>
                  <a:schemeClr val="tx1"/>
                </a:solidFill>
                <a:latin typeface="Calibri" panose="020F0502020204030204" pitchFamily="34" charset="0"/>
                <a:ea typeface="MS PGothic" panose="020B0600070205080204" pitchFamily="34" charset="-128"/>
              </a:defRPr>
            </a:lvl2pPr>
            <a:lvl3pPr marL="1142365" indent="-227965" eaLnBrk="0" hangingPunct="0">
              <a:spcBef>
                <a:spcPct val="30000"/>
              </a:spcBef>
              <a:defRPr sz="1200">
                <a:solidFill>
                  <a:schemeClr val="tx1"/>
                </a:solidFill>
                <a:latin typeface="Calibri" panose="020F0502020204030204" pitchFamily="34" charset="0"/>
                <a:ea typeface="ヒラギノ角ゴ Pro W3" charset="-128"/>
              </a:defRPr>
            </a:lvl3pPr>
            <a:lvl4pPr marL="1598930" indent="-227965" eaLnBrk="0" hangingPunct="0">
              <a:spcBef>
                <a:spcPct val="30000"/>
              </a:spcBef>
              <a:defRPr sz="1200">
                <a:solidFill>
                  <a:schemeClr val="tx1"/>
                </a:solidFill>
                <a:latin typeface="Calibri" panose="020F0502020204030204" pitchFamily="34" charset="0"/>
                <a:ea typeface="ヒラギノ角ゴ Pro W3" charset="-128"/>
              </a:defRPr>
            </a:lvl4pPr>
            <a:lvl5pPr marL="2056765" indent="-227965" eaLnBrk="0" hangingPunct="0">
              <a:spcBef>
                <a:spcPct val="30000"/>
              </a:spcBef>
              <a:defRPr sz="1200">
                <a:solidFill>
                  <a:schemeClr val="tx1"/>
                </a:solidFill>
                <a:latin typeface="Calibri" panose="020F0502020204030204" pitchFamily="34" charset="0"/>
                <a:ea typeface="ヒラギノ角ゴ Pro W3" charset="-128"/>
              </a:defRPr>
            </a:lvl5pPr>
            <a:lvl6pPr marL="2498090" indent="-227965" eaLnBrk="0" fontAlgn="base" hangingPunct="0">
              <a:spcBef>
                <a:spcPct val="30000"/>
              </a:spcBef>
              <a:spcAft>
                <a:spcPct val="0"/>
              </a:spcAft>
              <a:defRPr sz="1200">
                <a:solidFill>
                  <a:schemeClr val="tx1"/>
                </a:solidFill>
                <a:latin typeface="Calibri" panose="020F0502020204030204" pitchFamily="34" charset="0"/>
                <a:ea typeface="ヒラギノ角ゴ Pro W3" charset="-128"/>
              </a:defRPr>
            </a:lvl6pPr>
            <a:lvl7pPr marL="2938780" indent="-227965" eaLnBrk="0" fontAlgn="base" hangingPunct="0">
              <a:spcBef>
                <a:spcPct val="30000"/>
              </a:spcBef>
              <a:spcAft>
                <a:spcPct val="0"/>
              </a:spcAft>
              <a:defRPr sz="1200">
                <a:solidFill>
                  <a:schemeClr val="tx1"/>
                </a:solidFill>
                <a:latin typeface="Calibri" panose="020F0502020204030204" pitchFamily="34" charset="0"/>
                <a:ea typeface="ヒラギノ角ゴ Pro W3" charset="-128"/>
              </a:defRPr>
            </a:lvl7pPr>
            <a:lvl8pPr marL="3380105" indent="-227965" eaLnBrk="0" fontAlgn="base" hangingPunct="0">
              <a:spcBef>
                <a:spcPct val="30000"/>
              </a:spcBef>
              <a:spcAft>
                <a:spcPct val="0"/>
              </a:spcAft>
              <a:defRPr sz="1200">
                <a:solidFill>
                  <a:schemeClr val="tx1"/>
                </a:solidFill>
                <a:latin typeface="Calibri" panose="020F0502020204030204" pitchFamily="34" charset="0"/>
                <a:ea typeface="ヒラギノ角ゴ Pro W3" charset="-128"/>
              </a:defRPr>
            </a:lvl8pPr>
            <a:lvl9pPr marL="3820795" indent="-227965" eaLnBrk="0" fontAlgn="base" hangingPunct="0">
              <a:spcBef>
                <a:spcPct val="30000"/>
              </a:spcBef>
              <a:spcAft>
                <a:spcPct val="0"/>
              </a:spcAft>
              <a:defRPr sz="1200">
                <a:solidFill>
                  <a:schemeClr val="tx1"/>
                </a:solidFill>
                <a:latin typeface="Calibri" panose="020F0502020204030204" pitchFamily="34" charset="0"/>
                <a:ea typeface="ヒラギノ角ゴ Pro W3" charset="-128"/>
              </a:defRPr>
            </a:lvl9pPr>
          </a:lstStyle>
          <a:p>
            <a:pPr eaLnBrk="1" hangingPunct="1">
              <a:spcBef>
                <a:spcPct val="0"/>
              </a:spcBef>
            </a:pPr>
            <a:fld id="{8AB60231-8D66-4BAC-92F9-0D5049859AE0}" type="slidenum">
              <a:rPr lang="en-US" altLang="en-US" sz="1300"/>
            </a:fld>
            <a:endParaRPr lang="en-US" altLang="en-US" sz="130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n-US" altLang="en-US" dirty="0" smtClean="0">
              <a:ea typeface="MS PGothic" panose="020B0600070205080204" pitchFamily="34" charset="-128"/>
            </a:endParaRPr>
          </a:p>
        </p:txBody>
      </p:sp>
      <p:sp>
        <p:nvSpPr>
          <p:cNvPr id="809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115" eaLnBrk="0" hangingPunct="0">
              <a:spcBef>
                <a:spcPct val="30000"/>
              </a:spcBef>
              <a:defRPr sz="1200">
                <a:solidFill>
                  <a:schemeClr val="tx1"/>
                </a:solidFill>
                <a:latin typeface="Calibri" panose="020F0502020204030204" pitchFamily="34" charset="0"/>
                <a:ea typeface="MS PGothic" panose="020B0600070205080204" pitchFamily="34" charset="-128"/>
              </a:defRPr>
            </a:lvl2pPr>
            <a:lvl3pPr marL="1142365" indent="-227965" eaLnBrk="0" hangingPunct="0">
              <a:spcBef>
                <a:spcPct val="30000"/>
              </a:spcBef>
              <a:defRPr sz="1200">
                <a:solidFill>
                  <a:schemeClr val="tx1"/>
                </a:solidFill>
                <a:latin typeface="Calibri" panose="020F0502020204030204" pitchFamily="34" charset="0"/>
                <a:ea typeface="ヒラギノ角ゴ Pro W3" charset="-128"/>
              </a:defRPr>
            </a:lvl3pPr>
            <a:lvl4pPr marL="1598930" indent="-227965" eaLnBrk="0" hangingPunct="0">
              <a:spcBef>
                <a:spcPct val="30000"/>
              </a:spcBef>
              <a:defRPr sz="1200">
                <a:solidFill>
                  <a:schemeClr val="tx1"/>
                </a:solidFill>
                <a:latin typeface="Calibri" panose="020F0502020204030204" pitchFamily="34" charset="0"/>
                <a:ea typeface="ヒラギノ角ゴ Pro W3" charset="-128"/>
              </a:defRPr>
            </a:lvl4pPr>
            <a:lvl5pPr marL="2056765" indent="-227965" eaLnBrk="0" hangingPunct="0">
              <a:spcBef>
                <a:spcPct val="30000"/>
              </a:spcBef>
              <a:defRPr sz="1200">
                <a:solidFill>
                  <a:schemeClr val="tx1"/>
                </a:solidFill>
                <a:latin typeface="Calibri" panose="020F0502020204030204" pitchFamily="34" charset="0"/>
                <a:ea typeface="ヒラギノ角ゴ Pro W3" charset="-128"/>
              </a:defRPr>
            </a:lvl5pPr>
            <a:lvl6pPr marL="2498090" indent="-227965" eaLnBrk="0" fontAlgn="base" hangingPunct="0">
              <a:spcBef>
                <a:spcPct val="30000"/>
              </a:spcBef>
              <a:spcAft>
                <a:spcPct val="0"/>
              </a:spcAft>
              <a:defRPr sz="1200">
                <a:solidFill>
                  <a:schemeClr val="tx1"/>
                </a:solidFill>
                <a:latin typeface="Calibri" panose="020F0502020204030204" pitchFamily="34" charset="0"/>
                <a:ea typeface="ヒラギノ角ゴ Pro W3" charset="-128"/>
              </a:defRPr>
            </a:lvl6pPr>
            <a:lvl7pPr marL="2938780" indent="-227965" eaLnBrk="0" fontAlgn="base" hangingPunct="0">
              <a:spcBef>
                <a:spcPct val="30000"/>
              </a:spcBef>
              <a:spcAft>
                <a:spcPct val="0"/>
              </a:spcAft>
              <a:defRPr sz="1200">
                <a:solidFill>
                  <a:schemeClr val="tx1"/>
                </a:solidFill>
                <a:latin typeface="Calibri" panose="020F0502020204030204" pitchFamily="34" charset="0"/>
                <a:ea typeface="ヒラギノ角ゴ Pro W3" charset="-128"/>
              </a:defRPr>
            </a:lvl7pPr>
            <a:lvl8pPr marL="3380105" indent="-227965" eaLnBrk="0" fontAlgn="base" hangingPunct="0">
              <a:spcBef>
                <a:spcPct val="30000"/>
              </a:spcBef>
              <a:spcAft>
                <a:spcPct val="0"/>
              </a:spcAft>
              <a:defRPr sz="1200">
                <a:solidFill>
                  <a:schemeClr val="tx1"/>
                </a:solidFill>
                <a:latin typeface="Calibri" panose="020F0502020204030204" pitchFamily="34" charset="0"/>
                <a:ea typeface="ヒラギノ角ゴ Pro W3" charset="-128"/>
              </a:defRPr>
            </a:lvl8pPr>
            <a:lvl9pPr marL="3820795" indent="-227965" eaLnBrk="0" fontAlgn="base" hangingPunct="0">
              <a:spcBef>
                <a:spcPct val="30000"/>
              </a:spcBef>
              <a:spcAft>
                <a:spcPct val="0"/>
              </a:spcAft>
              <a:defRPr sz="1200">
                <a:solidFill>
                  <a:schemeClr val="tx1"/>
                </a:solidFill>
                <a:latin typeface="Calibri" panose="020F0502020204030204" pitchFamily="34" charset="0"/>
                <a:ea typeface="ヒラギノ角ゴ Pro W3" charset="-128"/>
              </a:defRPr>
            </a:lvl9pPr>
          </a:lstStyle>
          <a:p>
            <a:pPr eaLnBrk="1" hangingPunct="1">
              <a:spcBef>
                <a:spcPct val="0"/>
              </a:spcBef>
            </a:pPr>
            <a:fld id="{AE0B88F4-10BD-479B-9DC7-82FC518AEC1B}" type="slidenum">
              <a:rPr lang="en-AU" altLang="en-US" sz="1300"/>
            </a:fld>
            <a:endParaRPr lang="en-AU" altLang="en-US" sz="130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0590FF5F-7D0B-4BCC-B638-A405682B942E}" type="slidenum">
              <a:rPr lang="en-AU" smtClean="0"/>
            </a:fld>
            <a:endParaRPr lang="en-AU"/>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p:sp>
      <p:sp>
        <p:nvSpPr>
          <p:cNvPr id="25603" name="Notes Placeholder 2"/>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cs typeface="Arial" panose="020B0604020202020204" pitchFamily="34" charset="0"/>
              </a:rPr>
              <a:t>Cumulative means investors can receive unpaid dividends in previous period</a:t>
            </a:r>
            <a:endParaRPr lang="en-US" altLang="en-US">
              <a:cs typeface="Arial" panose="020B0604020202020204" pitchFamily="34" charset="0"/>
            </a:endParaRPr>
          </a:p>
          <a:p>
            <a:endParaRPr lang="en-AU" altLang="en-US">
              <a:cs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p:txBody>
          <a:bodyPr/>
          <a:lstStyle/>
          <a:p>
            <a:r>
              <a:rPr lang="en-US"/>
              <a:t>FINM2401 Financial Management </a:t>
            </a:r>
            <a:endParaRPr lang="en-US"/>
          </a:p>
        </p:txBody>
      </p:sp>
      <p:sp>
        <p:nvSpPr>
          <p:cNvPr id="5" name="Rectangle 3"/>
          <p:cNvSpPr>
            <a:spLocks noGrp="1" noChangeArrowheads="1"/>
          </p:cNvSpPr>
          <p:nvPr>
            <p:ph type="dt" idx="1"/>
          </p:nvPr>
        </p:nvSpPr>
        <p:spPr/>
        <p:txBody>
          <a:bodyPr/>
          <a:lstStyle/>
          <a:p>
            <a:r>
              <a:rPr lang="ru-RU" smtClean="0"/>
              <a:t>Lecture 3</a:t>
            </a:r>
            <a:endParaRPr lang="en-US"/>
          </a:p>
        </p:txBody>
      </p:sp>
      <p:sp>
        <p:nvSpPr>
          <p:cNvPr id="6" name="Rectangle 7"/>
          <p:cNvSpPr>
            <a:spLocks noGrp="1" noChangeArrowheads="1"/>
          </p:cNvSpPr>
          <p:nvPr>
            <p:ph type="sldNum" sz="quarter" idx="5"/>
          </p:nvPr>
        </p:nvSpPr>
        <p:spPr/>
        <p:txBody>
          <a:bodyPr/>
          <a:lstStyle/>
          <a:p>
            <a:fld id="{3DF46EFD-9D7A-4865-AF91-A192ED15449B}" type="slidenum">
              <a:rPr lang="en-US"/>
            </a:fld>
            <a:endParaRPr lang="en-US"/>
          </a:p>
        </p:txBody>
      </p:sp>
      <p:sp>
        <p:nvSpPr>
          <p:cNvPr id="175106" name="Rectangle 2"/>
          <p:cNvSpPr>
            <a:spLocks noGrp="1" noRot="1" noChangeAspect="1" noChangeArrowheads="1" noTextEdit="1"/>
          </p:cNvSpPr>
          <p:nvPr>
            <p:ph type="sldImg"/>
          </p:nvPr>
        </p:nvSpPr>
        <p:spPr>
          <a:xfrm>
            <a:off x="192088" y="790575"/>
            <a:ext cx="7029450" cy="3954463"/>
          </a:xfrm>
        </p:spPr>
      </p:sp>
      <p:sp>
        <p:nvSpPr>
          <p:cNvPr id="175107" name="Rectangle 3"/>
          <p:cNvSpPr>
            <a:spLocks noGrp="1" noChangeArrowheads="1"/>
          </p:cNvSpPr>
          <p:nvPr>
            <p:ph type="body" idx="1"/>
          </p:nvPr>
        </p:nvSpPr>
        <p:spPr>
          <a:xfrm>
            <a:off x="988133" y="5007932"/>
            <a:ext cx="5438044" cy="4741428"/>
          </a:xfrm>
        </p:spPr>
        <p:txBody>
          <a:bodyPr/>
          <a:lstStyle/>
          <a:p>
            <a:r>
              <a:rPr lang="en-US" dirty="0" smtClean="0"/>
              <a:t>Students to fill in the boxes</a:t>
            </a:r>
            <a:endParaRPr lang="en-US" dirty="0" smtClean="0"/>
          </a:p>
          <a:p>
            <a:pPr lvl="1">
              <a:buNone/>
              <a:defRPr/>
            </a:pPr>
            <a:r>
              <a:rPr lang="en-AU" dirty="0" smtClean="0"/>
              <a:t>1. The drawer - </a:t>
            </a:r>
            <a:r>
              <a:rPr lang="en-AU" altLang="en-US" dirty="0" smtClean="0">
                <a:ea typeface="MS PGothic" panose="020B0600070205080204" pitchFamily="34" charset="-128"/>
              </a:rPr>
              <a:t>borrower.</a:t>
            </a:r>
            <a:endParaRPr lang="en-AU" altLang="en-US" dirty="0" smtClean="0">
              <a:ea typeface="MS PGothic" panose="020B0600070205080204" pitchFamily="34" charset="-128"/>
            </a:endParaRPr>
          </a:p>
          <a:p>
            <a:pPr lvl="1">
              <a:buNone/>
              <a:defRPr/>
            </a:pPr>
            <a:r>
              <a:rPr lang="en-AU" dirty="0" smtClean="0"/>
              <a:t>2. The acceptor - </a:t>
            </a:r>
            <a:r>
              <a:rPr lang="en-AU" altLang="en-US" dirty="0" smtClean="0">
                <a:ea typeface="MS PGothic" panose="020B0600070205080204" pitchFamily="34" charset="-128"/>
              </a:rPr>
              <a:t>agrees to pay the face value of the bill at maturity </a:t>
            </a:r>
            <a:r>
              <a:rPr lang="en-AU" altLang="en-US" dirty="0" err="1" smtClean="0">
                <a:ea typeface="MS PGothic" panose="020B0600070205080204" pitchFamily="34" charset="-128"/>
              </a:rPr>
              <a:t>eg</a:t>
            </a:r>
            <a:r>
              <a:rPr lang="en-AU" altLang="en-US" dirty="0" smtClean="0">
                <a:ea typeface="MS PGothic" panose="020B0600070205080204" pitchFamily="34" charset="-128"/>
              </a:rPr>
              <a:t> a bank. </a:t>
            </a:r>
            <a:endParaRPr lang="en-AU" altLang="en-US" dirty="0" smtClean="0">
              <a:ea typeface="MS PGothic" panose="020B0600070205080204" pitchFamily="34" charset="-128"/>
            </a:endParaRPr>
          </a:p>
          <a:p>
            <a:pPr lvl="1">
              <a:buNone/>
              <a:defRPr/>
            </a:pPr>
            <a:r>
              <a:rPr lang="en-AU" dirty="0" smtClean="0"/>
              <a:t>3. The discounter (or endorser) - </a:t>
            </a:r>
            <a:r>
              <a:rPr lang="en-AU" altLang="en-US" dirty="0" smtClean="0">
                <a:ea typeface="MS PGothic" panose="020B0600070205080204" pitchFamily="34" charset="-128"/>
              </a:rPr>
              <a:t>lender</a:t>
            </a:r>
            <a:endParaRPr lang="en-AU" altLang="en-US" dirty="0" smtClean="0">
              <a:ea typeface="MS PGothic" panose="020B0600070205080204" pitchFamily="34" charset="-128"/>
            </a:endParaRPr>
          </a:p>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p:txBody>
          <a:bodyPr/>
          <a:lstStyle/>
          <a:p>
            <a:r>
              <a:rPr lang="en-US"/>
              <a:t>FINM2401 Financial Management </a:t>
            </a:r>
            <a:endParaRPr lang="en-US"/>
          </a:p>
        </p:txBody>
      </p:sp>
      <p:sp>
        <p:nvSpPr>
          <p:cNvPr id="5" name="Rectangle 3"/>
          <p:cNvSpPr>
            <a:spLocks noGrp="1" noChangeArrowheads="1"/>
          </p:cNvSpPr>
          <p:nvPr>
            <p:ph type="dt" idx="1"/>
          </p:nvPr>
        </p:nvSpPr>
        <p:spPr/>
        <p:txBody>
          <a:bodyPr/>
          <a:lstStyle/>
          <a:p>
            <a:r>
              <a:rPr lang="ru-RU" smtClean="0"/>
              <a:t>Lecture 3</a:t>
            </a:r>
            <a:endParaRPr lang="en-US"/>
          </a:p>
        </p:txBody>
      </p:sp>
      <p:sp>
        <p:nvSpPr>
          <p:cNvPr id="6" name="Rectangle 7"/>
          <p:cNvSpPr>
            <a:spLocks noGrp="1" noChangeArrowheads="1"/>
          </p:cNvSpPr>
          <p:nvPr>
            <p:ph type="sldNum" sz="quarter" idx="5"/>
          </p:nvPr>
        </p:nvSpPr>
        <p:spPr/>
        <p:txBody>
          <a:bodyPr/>
          <a:lstStyle/>
          <a:p>
            <a:fld id="{606B9ECB-649B-4592-832A-304D47E36491}" type="slidenum">
              <a:rPr lang="en-US"/>
            </a:fld>
            <a:endParaRPr lang="en-US"/>
          </a:p>
        </p:txBody>
      </p:sp>
      <p:sp>
        <p:nvSpPr>
          <p:cNvPr id="177154" name="Rectangle 2"/>
          <p:cNvSpPr>
            <a:spLocks noGrp="1" noRot="1" noChangeAspect="1" noChangeArrowheads="1" noTextEdit="1"/>
          </p:cNvSpPr>
          <p:nvPr>
            <p:ph type="sldImg"/>
          </p:nvPr>
        </p:nvSpPr>
        <p:spPr>
          <a:xfrm>
            <a:off x="192088" y="790575"/>
            <a:ext cx="7029450" cy="3954463"/>
          </a:xfrm>
        </p:spPr>
      </p:sp>
      <p:sp>
        <p:nvSpPr>
          <p:cNvPr id="177155" name="Rectangle 3"/>
          <p:cNvSpPr>
            <a:spLocks noGrp="1" noChangeArrowheads="1"/>
          </p:cNvSpPr>
          <p:nvPr>
            <p:ph type="body" idx="1"/>
          </p:nvPr>
        </p:nvSpPr>
        <p:spPr>
          <a:xfrm>
            <a:off x="988133" y="5007932"/>
            <a:ext cx="5438044" cy="4741428"/>
          </a:xfrm>
        </p:spPr>
        <p:txBody>
          <a:bodyPr/>
          <a:lstStyle/>
          <a:p>
            <a:r>
              <a:rPr lang="en-US" dirty="0"/>
              <a:t>The discounter has the choice of either holding the bill until maturity, when payment will be received from the acceptor, or selling (rediscounting) the bill. However, if the bill is sold, the seller normally endorses the bill at the time of sale.</a:t>
            </a:r>
            <a:endParaRPr lang="en-US" dirty="0"/>
          </a:p>
          <a:p>
            <a:r>
              <a:rPr lang="en-US" dirty="0"/>
              <a:t>Endorsement: </a:t>
            </a:r>
            <a:endParaRPr lang="en-US" dirty="0"/>
          </a:p>
          <a:p>
            <a:pPr lvl="1"/>
            <a:r>
              <a:rPr lang="en-US" dirty="0"/>
              <a:t>acceptance by the seller of a bill in the secondary market, of responsibility to pay the face value if there is default by the acceptor, drawer and earlier endorsers. </a:t>
            </a:r>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p:txBody>
          <a:bodyPr/>
          <a:lstStyle/>
          <a:p>
            <a:r>
              <a:rPr lang="en-US"/>
              <a:t>FINM2401 Financial Management </a:t>
            </a:r>
            <a:endParaRPr lang="en-US"/>
          </a:p>
        </p:txBody>
      </p:sp>
      <p:sp>
        <p:nvSpPr>
          <p:cNvPr id="5" name="Rectangle 3"/>
          <p:cNvSpPr>
            <a:spLocks noGrp="1" noChangeArrowheads="1"/>
          </p:cNvSpPr>
          <p:nvPr>
            <p:ph type="dt" idx="1"/>
          </p:nvPr>
        </p:nvSpPr>
        <p:spPr/>
        <p:txBody>
          <a:bodyPr/>
          <a:lstStyle/>
          <a:p>
            <a:r>
              <a:rPr lang="ru-RU" smtClean="0"/>
              <a:t>Lecture 3</a:t>
            </a:r>
            <a:endParaRPr lang="en-US"/>
          </a:p>
        </p:txBody>
      </p:sp>
      <p:sp>
        <p:nvSpPr>
          <p:cNvPr id="6" name="Rectangle 7"/>
          <p:cNvSpPr>
            <a:spLocks noGrp="1" noChangeArrowheads="1"/>
          </p:cNvSpPr>
          <p:nvPr>
            <p:ph type="sldNum" sz="quarter" idx="5"/>
          </p:nvPr>
        </p:nvSpPr>
        <p:spPr/>
        <p:txBody>
          <a:bodyPr/>
          <a:lstStyle/>
          <a:p>
            <a:fld id="{508E0AC2-A479-4E66-BFC1-464C46D2DCC1}" type="slidenum">
              <a:rPr lang="en-US"/>
            </a:fld>
            <a:endParaRPr lang="en-US"/>
          </a:p>
        </p:txBody>
      </p:sp>
      <p:sp>
        <p:nvSpPr>
          <p:cNvPr id="179202" name="Rectangle 2"/>
          <p:cNvSpPr>
            <a:spLocks noGrp="1" noRot="1" noChangeAspect="1" noChangeArrowheads="1" noTextEdit="1"/>
          </p:cNvSpPr>
          <p:nvPr>
            <p:ph type="sldImg"/>
          </p:nvPr>
        </p:nvSpPr>
        <p:spPr>
          <a:xfrm>
            <a:off x="192088" y="790575"/>
            <a:ext cx="7029450" cy="3954463"/>
          </a:xfrm>
        </p:spPr>
      </p:sp>
      <p:sp>
        <p:nvSpPr>
          <p:cNvPr id="179203" name="Rectangle 3"/>
          <p:cNvSpPr>
            <a:spLocks noGrp="1" noChangeArrowheads="1"/>
          </p:cNvSpPr>
          <p:nvPr>
            <p:ph type="body" idx="1"/>
          </p:nvPr>
        </p:nvSpPr>
        <p:spPr>
          <a:xfrm>
            <a:off x="988133" y="5007932"/>
            <a:ext cx="5438044" cy="4741428"/>
          </a:xfrm>
        </p:spPr>
        <p:txBody>
          <a:bodyPr/>
          <a:lstStyle/>
          <a:p>
            <a:r>
              <a:rPr lang="en-US" dirty="0"/>
              <a:t>The acceptor has the initial obligation to pay the holder of the bill at maturity.  The acceptor will then approach the drawer for repayment.</a:t>
            </a:r>
            <a:endParaRPr lang="en-US" dirty="0"/>
          </a:p>
          <a:p>
            <a:endParaRPr lang="en-US" dirty="0"/>
          </a:p>
          <a:p>
            <a:r>
              <a:rPr lang="en-US" dirty="0"/>
              <a:t>In the unlikely event that the acceptor is unable to pay the holder, the holder approaches first the drawer, then, if the drawer is unable to pay, each endorser becomes liable to subsequent holders of the bill.  Therefore, endorsement of the bill constitutes a contingent liability.</a:t>
            </a:r>
            <a:endParaRPr lang="en-US" dirty="0"/>
          </a:p>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showMasterSp="0">
  <p:cSld name="Thank You">
    <p:spTree>
      <p:nvGrpSpPr>
        <p:cNvPr id="1" name=""/>
        <p:cNvGrpSpPr/>
        <p:nvPr/>
      </p:nvGrpSpPr>
      <p:grpSpPr>
        <a:xfrm>
          <a:off x="0" y="0"/>
          <a:ext cx="0" cy="0"/>
          <a:chOff x="0" y="0"/>
          <a:chExt cx="0" cy="0"/>
        </a:xfrm>
      </p:grpSpPr>
      <p:sp>
        <p:nvSpPr>
          <p:cNvPr id="17" name="Rectangle 16"/>
          <p:cNvSpPr/>
          <p:nvPr/>
        </p:nvSpPr>
        <p:spPr bwMode="invGray">
          <a:xfrm>
            <a:off x="0" y="0"/>
            <a:ext cx="12192000" cy="6858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en-AU" sz="1350"/>
          </a:p>
        </p:txBody>
      </p:sp>
      <p:sp>
        <p:nvSpPr>
          <p:cNvPr id="2" name="Title 1"/>
          <p:cNvSpPr>
            <a:spLocks noGrp="1"/>
          </p:cNvSpPr>
          <p:nvPr>
            <p:ph type="title"/>
          </p:nvPr>
        </p:nvSpPr>
        <p:spPr bwMode="white">
          <a:xfrm>
            <a:off x="694800" y="1082190"/>
            <a:ext cx="10744005" cy="720081"/>
          </a:xfrm>
          <a:prstGeom prst="rect">
            <a:avLst/>
          </a:prstGeom>
        </p:spPr>
        <p:txBody>
          <a:bodyPr anchor="b">
            <a:noAutofit/>
          </a:bodyPr>
          <a:lstStyle>
            <a:lvl1pPr>
              <a:lnSpc>
                <a:spcPts val="3780"/>
              </a:lnSpc>
              <a:defRPr sz="3150">
                <a:solidFill>
                  <a:schemeClr val="bg1"/>
                </a:solidFill>
              </a:defRPr>
            </a:lvl1pPr>
          </a:lstStyle>
          <a:p>
            <a:r>
              <a:rPr lang="en-US"/>
              <a:t>Click to edit Master title style</a:t>
            </a:r>
            <a:endParaRPr lang="en-AU" dirty="0"/>
          </a:p>
        </p:txBody>
      </p:sp>
      <p:sp>
        <p:nvSpPr>
          <p:cNvPr id="7" name="Text Placeholder 6"/>
          <p:cNvSpPr>
            <a:spLocks noGrp="1"/>
          </p:cNvSpPr>
          <p:nvPr>
            <p:ph type="body" sz="quarter" idx="10" hasCustomPrompt="1"/>
          </p:nvPr>
        </p:nvSpPr>
        <p:spPr bwMode="white">
          <a:xfrm>
            <a:off x="694802" y="1876348"/>
            <a:ext cx="3254263" cy="832577"/>
          </a:xfrm>
          <a:prstGeom prst="rect">
            <a:avLst/>
          </a:prstGeom>
        </p:spPr>
        <p:txBody>
          <a:bodyPr>
            <a:normAutofit/>
          </a:bodyPr>
          <a:lstStyle>
            <a:lvl1pPr marL="0" indent="0">
              <a:lnSpc>
                <a:spcPct val="100000"/>
              </a:lnSpc>
              <a:spcBef>
                <a:spcPts val="0"/>
              </a:spcBef>
              <a:spcAft>
                <a:spcPts val="0"/>
              </a:spcAft>
              <a:buNone/>
              <a:defRPr sz="900">
                <a:solidFill>
                  <a:schemeClr val="bg1"/>
                </a:solidFill>
              </a:defRPr>
            </a:lvl1pPr>
          </a:lstStyle>
          <a:p>
            <a:pPr lvl="0"/>
            <a:r>
              <a:rPr lang="en-US" dirty="0"/>
              <a:t>Click to edit </a:t>
            </a:r>
            <a:br>
              <a:rPr lang="en-US" dirty="0"/>
            </a:br>
            <a:r>
              <a:rPr lang="en-US" dirty="0"/>
              <a:t>Master text styles</a:t>
            </a:r>
            <a:endParaRPr lang="en-US" dirty="0"/>
          </a:p>
        </p:txBody>
      </p:sp>
      <p:sp>
        <p:nvSpPr>
          <p:cNvPr id="11" name="Text Placeholder 6"/>
          <p:cNvSpPr>
            <a:spLocks noGrp="1"/>
          </p:cNvSpPr>
          <p:nvPr>
            <p:ph type="body" sz="quarter" idx="11"/>
          </p:nvPr>
        </p:nvSpPr>
        <p:spPr bwMode="white">
          <a:xfrm>
            <a:off x="1087509" y="2852941"/>
            <a:ext cx="3418763" cy="202889"/>
          </a:xfrm>
          <a:prstGeom prst="rect">
            <a:avLst/>
          </a:prstGeom>
        </p:spPr>
        <p:txBody>
          <a:bodyPr>
            <a:normAutofit/>
          </a:bodyPr>
          <a:lstStyle>
            <a:lvl1pPr marL="0" indent="0">
              <a:lnSpc>
                <a:spcPts val="1125"/>
              </a:lnSpc>
              <a:spcAft>
                <a:spcPts val="0"/>
              </a:spcAft>
              <a:buNone/>
              <a:defRPr sz="715">
                <a:solidFill>
                  <a:schemeClr val="bg1"/>
                </a:solidFill>
              </a:defRPr>
            </a:lvl1pPr>
          </a:lstStyle>
          <a:p>
            <a:pPr lvl="0"/>
            <a:r>
              <a:rPr lang="en-US" dirty="0"/>
              <a:t>Click to edit Master text styles</a:t>
            </a:r>
            <a:endParaRPr lang="en-US" dirty="0"/>
          </a:p>
        </p:txBody>
      </p:sp>
      <p:sp>
        <p:nvSpPr>
          <p:cNvPr id="15" name="Text Placeholder 6"/>
          <p:cNvSpPr>
            <a:spLocks noGrp="1"/>
          </p:cNvSpPr>
          <p:nvPr>
            <p:ph type="body" sz="quarter" idx="12"/>
          </p:nvPr>
        </p:nvSpPr>
        <p:spPr bwMode="white">
          <a:xfrm>
            <a:off x="1087509" y="3125023"/>
            <a:ext cx="3418763" cy="202889"/>
          </a:xfrm>
          <a:prstGeom prst="rect">
            <a:avLst/>
          </a:prstGeom>
        </p:spPr>
        <p:txBody>
          <a:bodyPr>
            <a:normAutofit/>
          </a:bodyPr>
          <a:lstStyle>
            <a:lvl1pPr marL="0" indent="0">
              <a:lnSpc>
                <a:spcPts val="1125"/>
              </a:lnSpc>
              <a:spcAft>
                <a:spcPts val="0"/>
              </a:spcAft>
              <a:buNone/>
              <a:defRPr sz="715">
                <a:solidFill>
                  <a:schemeClr val="bg1"/>
                </a:solidFill>
              </a:defRPr>
            </a:lvl1pPr>
          </a:lstStyle>
          <a:p>
            <a:pPr lvl="0"/>
            <a:r>
              <a:rPr lang="en-US" dirty="0"/>
              <a:t>Click to edit Master text styles</a:t>
            </a:r>
            <a:endParaRPr lang="en-US" dirty="0"/>
          </a:p>
        </p:txBody>
      </p:sp>
      <p:sp>
        <p:nvSpPr>
          <p:cNvPr id="20" name="Right Triangle 3"/>
          <p:cNvSpPr/>
          <p:nvPr/>
        </p:nvSpPr>
        <p:spPr bwMode="white">
          <a:xfrm>
            <a:off x="1" y="4076700"/>
            <a:ext cx="2555875" cy="2781300"/>
          </a:xfrm>
          <a:custGeom>
            <a:avLst/>
            <a:gdLst>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1" fmla="*/ 0 w 2555875"/>
              <a:gd name="connsiteY0-2" fmla="*/ 2781300 h 2781300"/>
              <a:gd name="connsiteX1-3" fmla="*/ 0 w 2555875"/>
              <a:gd name="connsiteY1-4" fmla="*/ 0 h 2781300"/>
              <a:gd name="connsiteX2-5" fmla="*/ 2555875 w 2555875"/>
              <a:gd name="connsiteY2-6" fmla="*/ 2781300 h 2781300"/>
              <a:gd name="connsiteX3-7" fmla="*/ 0 w 2555875"/>
              <a:gd name="connsiteY3-8" fmla="*/ 2781300 h 2781300"/>
              <a:gd name="connsiteX0-9" fmla="*/ 0 w 2555875"/>
              <a:gd name="connsiteY0-10" fmla="*/ 2781300 h 2781300"/>
              <a:gd name="connsiteX1-11" fmla="*/ 0 w 2555875"/>
              <a:gd name="connsiteY1-12" fmla="*/ 0 h 2781300"/>
              <a:gd name="connsiteX2-13" fmla="*/ 2555875 w 2555875"/>
              <a:gd name="connsiteY2-14" fmla="*/ 2781300 h 2781300"/>
              <a:gd name="connsiteX3-15" fmla="*/ 0 w 2555875"/>
              <a:gd name="connsiteY3-16" fmla="*/ 2781300 h 2781300"/>
              <a:gd name="connsiteX0-17" fmla="*/ 0 w 2555875"/>
              <a:gd name="connsiteY0-18" fmla="*/ 2781300 h 2781300"/>
              <a:gd name="connsiteX1-19" fmla="*/ 0 w 2555875"/>
              <a:gd name="connsiteY1-20" fmla="*/ 0 h 2781300"/>
              <a:gd name="connsiteX2-21" fmla="*/ 2555875 w 2555875"/>
              <a:gd name="connsiteY2-22" fmla="*/ 2781300 h 2781300"/>
              <a:gd name="connsiteX3-23" fmla="*/ 0 w 2555875"/>
              <a:gd name="connsiteY3-24" fmla="*/ 2781300 h 2781300"/>
              <a:gd name="connsiteX0-25" fmla="*/ 0 w 2555875"/>
              <a:gd name="connsiteY0-26" fmla="*/ 2781300 h 2781300"/>
              <a:gd name="connsiteX1-27" fmla="*/ 0 w 2555875"/>
              <a:gd name="connsiteY1-28" fmla="*/ 0 h 2781300"/>
              <a:gd name="connsiteX2-29" fmla="*/ 2555875 w 2555875"/>
              <a:gd name="connsiteY2-30" fmla="*/ 2781300 h 2781300"/>
              <a:gd name="connsiteX3-31" fmla="*/ 0 w 2555875"/>
              <a:gd name="connsiteY3-32" fmla="*/ 2781300 h 2781300"/>
              <a:gd name="connsiteX0-33" fmla="*/ 0 w 2555875"/>
              <a:gd name="connsiteY0-34" fmla="*/ 2781300 h 2781300"/>
              <a:gd name="connsiteX1-35" fmla="*/ 0 w 2555875"/>
              <a:gd name="connsiteY1-36" fmla="*/ 0 h 2781300"/>
              <a:gd name="connsiteX2-37" fmla="*/ 2555875 w 2555875"/>
              <a:gd name="connsiteY2-38" fmla="*/ 2781300 h 2781300"/>
              <a:gd name="connsiteX3-39" fmla="*/ 0 w 2555875"/>
              <a:gd name="connsiteY3-40" fmla="*/ 2781300 h 2781300"/>
              <a:gd name="connsiteX0-41" fmla="*/ 0 w 2555875"/>
              <a:gd name="connsiteY0-42" fmla="*/ 2781300 h 2781300"/>
              <a:gd name="connsiteX1-43" fmla="*/ 0 w 2555875"/>
              <a:gd name="connsiteY1-44" fmla="*/ 0 h 2781300"/>
              <a:gd name="connsiteX2-45" fmla="*/ 2555875 w 2555875"/>
              <a:gd name="connsiteY2-46" fmla="*/ 2781300 h 2781300"/>
              <a:gd name="connsiteX3-47" fmla="*/ 0 w 2555875"/>
              <a:gd name="connsiteY3-48" fmla="*/ 2781300 h 2781300"/>
              <a:gd name="connsiteX0-49" fmla="*/ 0 w 2555875"/>
              <a:gd name="connsiteY0-50" fmla="*/ 2781300 h 2781300"/>
              <a:gd name="connsiteX1-51" fmla="*/ 0 w 2555875"/>
              <a:gd name="connsiteY1-52" fmla="*/ 0 h 2781300"/>
              <a:gd name="connsiteX2-53" fmla="*/ 2555875 w 2555875"/>
              <a:gd name="connsiteY2-54" fmla="*/ 2781300 h 2781300"/>
              <a:gd name="connsiteX3-55" fmla="*/ 0 w 2555875"/>
              <a:gd name="connsiteY3-56" fmla="*/ 2781300 h 2781300"/>
              <a:gd name="connsiteX0-57" fmla="*/ 0 w 2555875"/>
              <a:gd name="connsiteY0-58" fmla="*/ 2781300 h 2781300"/>
              <a:gd name="connsiteX1-59" fmla="*/ 0 w 2555875"/>
              <a:gd name="connsiteY1-60" fmla="*/ 0 h 2781300"/>
              <a:gd name="connsiteX2-61" fmla="*/ 2555875 w 2555875"/>
              <a:gd name="connsiteY2-62" fmla="*/ 2781300 h 2781300"/>
              <a:gd name="connsiteX3-63" fmla="*/ 0 w 2555875"/>
              <a:gd name="connsiteY3-64" fmla="*/ 2781300 h 2781300"/>
              <a:gd name="connsiteX0-65" fmla="*/ 0 w 2555875"/>
              <a:gd name="connsiteY0-66" fmla="*/ 2781300 h 2781300"/>
              <a:gd name="connsiteX1-67" fmla="*/ 0 w 2555875"/>
              <a:gd name="connsiteY1-68" fmla="*/ 0 h 2781300"/>
              <a:gd name="connsiteX2-69" fmla="*/ 2555875 w 2555875"/>
              <a:gd name="connsiteY2-70" fmla="*/ 2781300 h 2781300"/>
              <a:gd name="connsiteX3-71" fmla="*/ 0 w 2555875"/>
              <a:gd name="connsiteY3-72" fmla="*/ 2781300 h 2781300"/>
              <a:gd name="connsiteX0-73" fmla="*/ 0 w 2555875"/>
              <a:gd name="connsiteY0-74" fmla="*/ 2781300 h 2781300"/>
              <a:gd name="connsiteX1-75" fmla="*/ 0 w 2555875"/>
              <a:gd name="connsiteY1-76" fmla="*/ 0 h 2781300"/>
              <a:gd name="connsiteX2-77" fmla="*/ 2555875 w 2555875"/>
              <a:gd name="connsiteY2-78" fmla="*/ 2781300 h 2781300"/>
              <a:gd name="connsiteX3-79" fmla="*/ 0 w 2555875"/>
              <a:gd name="connsiteY3-80" fmla="*/ 2781300 h 2781300"/>
            </a:gdLst>
            <a:ahLst/>
            <a:cxnLst>
              <a:cxn ang="0">
                <a:pos x="connsiteX0-1" y="connsiteY0-2"/>
              </a:cxn>
              <a:cxn ang="0">
                <a:pos x="connsiteX1-3" y="connsiteY1-4"/>
              </a:cxn>
              <a:cxn ang="0">
                <a:pos x="connsiteX2-5" y="connsiteY2-6"/>
              </a:cxn>
              <a:cxn ang="0">
                <a:pos x="connsiteX3-7" y="connsiteY3-8"/>
              </a:cxn>
            </a:cxnLst>
            <a:rect l="l" t="t" r="r" b="b"/>
            <a:pathLst>
              <a:path w="2555875" h="2781300">
                <a:moveTo>
                  <a:pt x="0" y="2781300"/>
                </a:moveTo>
                <a:lnTo>
                  <a:pt x="0" y="0"/>
                </a:lnTo>
                <a:cubicBezTo>
                  <a:pt x="158687" y="1674158"/>
                  <a:pt x="1584388" y="2511611"/>
                  <a:pt x="2555875" y="2781300"/>
                </a:cubicBezTo>
                <a:lnTo>
                  <a:pt x="0" y="27813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13" name="Text Placeholder 6"/>
          <p:cNvSpPr>
            <a:spLocks noGrp="1"/>
          </p:cNvSpPr>
          <p:nvPr>
            <p:ph type="body" sz="quarter" idx="13"/>
          </p:nvPr>
        </p:nvSpPr>
        <p:spPr bwMode="white">
          <a:xfrm>
            <a:off x="1087509" y="3415096"/>
            <a:ext cx="3418763" cy="202889"/>
          </a:xfrm>
          <a:prstGeom prst="rect">
            <a:avLst/>
          </a:prstGeom>
        </p:spPr>
        <p:txBody>
          <a:bodyPr>
            <a:normAutofit/>
          </a:bodyPr>
          <a:lstStyle>
            <a:lvl1pPr marL="0" indent="0">
              <a:lnSpc>
                <a:spcPts val="1125"/>
              </a:lnSpc>
              <a:spcAft>
                <a:spcPts val="0"/>
              </a:spcAft>
              <a:buNone/>
              <a:defRPr sz="715">
                <a:solidFill>
                  <a:schemeClr val="bg1"/>
                </a:solidFill>
              </a:defRPr>
            </a:lvl1pPr>
          </a:lstStyle>
          <a:p>
            <a:pPr lvl="0"/>
            <a:r>
              <a:rPr lang="en-US" dirty="0"/>
              <a:t>Click to edit Master text styles</a:t>
            </a:r>
            <a:endParaRPr lang="en-US" dirty="0"/>
          </a:p>
        </p:txBody>
      </p:sp>
      <p:sp>
        <p:nvSpPr>
          <p:cNvPr id="16" name="Text Placeholder 6"/>
          <p:cNvSpPr>
            <a:spLocks noGrp="1"/>
          </p:cNvSpPr>
          <p:nvPr>
            <p:ph type="body" sz="quarter" idx="14"/>
          </p:nvPr>
        </p:nvSpPr>
        <p:spPr bwMode="white">
          <a:xfrm>
            <a:off x="1087509" y="3687178"/>
            <a:ext cx="3418763" cy="202889"/>
          </a:xfrm>
          <a:prstGeom prst="rect">
            <a:avLst/>
          </a:prstGeom>
        </p:spPr>
        <p:txBody>
          <a:bodyPr>
            <a:normAutofit/>
          </a:bodyPr>
          <a:lstStyle>
            <a:lvl1pPr marL="0" indent="0">
              <a:lnSpc>
                <a:spcPts val="1125"/>
              </a:lnSpc>
              <a:spcAft>
                <a:spcPts val="0"/>
              </a:spcAft>
              <a:buNone/>
              <a:defRPr sz="715">
                <a:solidFill>
                  <a:schemeClr val="bg1"/>
                </a:solidFill>
              </a:defRPr>
            </a:lvl1pPr>
          </a:lstStyle>
          <a:p>
            <a:pPr lvl="0"/>
            <a:r>
              <a:rPr lang="en-US" dirty="0"/>
              <a:t>Click to edit Master text styles</a:t>
            </a:r>
            <a:endParaRPr lang="en-US" dirty="0"/>
          </a:p>
        </p:txBody>
      </p:sp>
      <p:sp>
        <p:nvSpPr>
          <p:cNvPr id="18" name="Text Placeholder 6"/>
          <p:cNvSpPr>
            <a:spLocks noGrp="1"/>
          </p:cNvSpPr>
          <p:nvPr>
            <p:ph type="body" sz="quarter" idx="15"/>
          </p:nvPr>
        </p:nvSpPr>
        <p:spPr bwMode="white">
          <a:xfrm>
            <a:off x="1087509" y="3957495"/>
            <a:ext cx="3418763" cy="202889"/>
          </a:xfrm>
          <a:prstGeom prst="rect">
            <a:avLst/>
          </a:prstGeom>
        </p:spPr>
        <p:txBody>
          <a:bodyPr>
            <a:normAutofit/>
          </a:bodyPr>
          <a:lstStyle>
            <a:lvl1pPr marL="0" indent="0">
              <a:lnSpc>
                <a:spcPts val="1125"/>
              </a:lnSpc>
              <a:spcAft>
                <a:spcPts val="0"/>
              </a:spcAft>
              <a:buNone/>
              <a:defRPr sz="715">
                <a:solidFill>
                  <a:schemeClr val="bg1"/>
                </a:solidFill>
              </a:defRPr>
            </a:lvl1pPr>
          </a:lstStyle>
          <a:p>
            <a:pPr lvl="0"/>
            <a:r>
              <a:rPr lang="en-US" dirty="0"/>
              <a:t>Click to edit Master text styles</a:t>
            </a:r>
            <a:endParaRPr lang="en-US" dirty="0"/>
          </a:p>
        </p:txBody>
      </p:sp>
      <p:sp>
        <p:nvSpPr>
          <p:cNvPr id="19" name="Graphic 1"/>
          <p:cNvSpPr/>
          <p:nvPr/>
        </p:nvSpPr>
        <p:spPr bwMode="white">
          <a:xfrm>
            <a:off x="9912424" y="5571761"/>
            <a:ext cx="2279576" cy="1286241"/>
          </a:xfrm>
          <a:custGeom>
            <a:avLst/>
            <a:gdLst>
              <a:gd name="connsiteX0" fmla="*/ 1704499 w 1704975"/>
              <a:gd name="connsiteY0" fmla="*/ 961382 h 962025"/>
              <a:gd name="connsiteX1" fmla="*/ 1172051 w 1704975"/>
              <a:gd name="connsiteY1" fmla="*/ 803267 h 962025"/>
              <a:gd name="connsiteX2" fmla="*/ 589121 w 1704975"/>
              <a:gd name="connsiteY2" fmla="*/ 611815 h 962025"/>
              <a:gd name="connsiteX3" fmla="*/ 7144 w 1704975"/>
              <a:gd name="connsiteY3" fmla="*/ 768977 h 962025"/>
              <a:gd name="connsiteX4" fmla="*/ 764381 w 1704975"/>
              <a:gd name="connsiteY4" fmla="*/ 128897 h 962025"/>
              <a:gd name="connsiteX5" fmla="*/ 1614011 w 1704975"/>
              <a:gd name="connsiteY5" fmla="*/ 72700 h 962025"/>
              <a:gd name="connsiteX6" fmla="*/ 1705451 w 1704975"/>
              <a:gd name="connsiteY6" fmla="*/ 104132 h 962025"/>
              <a:gd name="connsiteX7" fmla="*/ 1704499 w 1704975"/>
              <a:gd name="connsiteY7" fmla="*/ 961382 h 962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04975" h="962025">
                <a:moveTo>
                  <a:pt x="1704499" y="961382"/>
                </a:moveTo>
                <a:cubicBezTo>
                  <a:pt x="1523524" y="935665"/>
                  <a:pt x="1348264" y="859465"/>
                  <a:pt x="1172051" y="803267"/>
                </a:cubicBezTo>
                <a:cubicBezTo>
                  <a:pt x="976789" y="741355"/>
                  <a:pt x="788194" y="654677"/>
                  <a:pt x="589121" y="611815"/>
                </a:cubicBezTo>
                <a:cubicBezTo>
                  <a:pt x="301466" y="550855"/>
                  <a:pt x="224314" y="585145"/>
                  <a:pt x="7144" y="768977"/>
                </a:cubicBezTo>
                <a:cubicBezTo>
                  <a:pt x="50006" y="717542"/>
                  <a:pt x="525304" y="253675"/>
                  <a:pt x="764381" y="128897"/>
                </a:cubicBezTo>
                <a:cubicBezTo>
                  <a:pt x="1040606" y="-14930"/>
                  <a:pt x="1321594" y="-28265"/>
                  <a:pt x="1614011" y="72700"/>
                </a:cubicBezTo>
                <a:cubicBezTo>
                  <a:pt x="1644491" y="83177"/>
                  <a:pt x="1674971" y="93655"/>
                  <a:pt x="1705451" y="104132"/>
                </a:cubicBezTo>
                <a:lnTo>
                  <a:pt x="1704499" y="961382"/>
                </a:lnTo>
                <a:close/>
              </a:path>
            </a:pathLst>
          </a:custGeom>
          <a:solidFill>
            <a:schemeClr val="bg1"/>
          </a:solidFill>
          <a:ln w="9525" cap="flat">
            <a:noFill/>
            <a:prstDash val="solid"/>
            <a:miter/>
          </a:ln>
        </p:spPr>
        <p:txBody>
          <a:bodyPr rtlCol="0" anchor="ctr"/>
          <a:lstStyle/>
          <a:p>
            <a:endParaRPr lang="en-AU" sz="1800"/>
          </a:p>
        </p:txBody>
      </p:sp>
      <p:pic>
        <p:nvPicPr>
          <p:cNvPr id="22" name="Picture 21"/>
          <p:cNvPicPr>
            <a:picLocks noChangeAspect="1"/>
          </p:cNvPicPr>
          <p:nvPr/>
        </p:nvPicPr>
        <p:blipFill>
          <a:blip r:embed="rId2"/>
          <a:stretch>
            <a:fillRect/>
          </a:stretch>
        </p:blipFill>
        <p:spPr>
          <a:xfrm>
            <a:off x="695325" y="207631"/>
            <a:ext cx="3204000" cy="472463"/>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Header Only">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511908" y="6381750"/>
            <a:ext cx="11168185" cy="230188"/>
          </a:xfrm>
          <a:prstGeom prst="rect">
            <a:avLst/>
          </a:prstGeom>
          <a:noFill/>
          <a:ln>
            <a:noFill/>
          </a:ln>
        </p:spPr>
        <p:txBody>
          <a:bodyPr>
            <a:spAutoFit/>
          </a:bodyPr>
          <a:lstStyle>
            <a:lvl1pPr>
              <a:defRPr sz="2400">
                <a:solidFill>
                  <a:schemeClr val="bg2"/>
                </a:solidFill>
                <a:latin typeface="Verdana" panose="020B0604030504040204" pitchFamily="4" charset="0"/>
                <a:cs typeface="Arial" panose="020B0604020202020204" pitchFamily="34" charset="0"/>
                <a:sym typeface="Arial" panose="020B0604020202020204" pitchFamily="34" charset="0"/>
              </a:defRPr>
            </a:lvl1pPr>
            <a:lvl2pPr marL="742950" indent="-285750">
              <a:defRPr sz="2400">
                <a:solidFill>
                  <a:schemeClr val="bg2"/>
                </a:solidFill>
                <a:latin typeface="Verdana" panose="020B0604030504040204" pitchFamily="4" charset="0"/>
                <a:cs typeface="Arial" panose="020B0604020202020204" pitchFamily="34" charset="0"/>
                <a:sym typeface="Arial" panose="020B0604020202020204" pitchFamily="34" charset="0"/>
              </a:defRPr>
            </a:lvl2pPr>
            <a:lvl3pPr marL="1143000" indent="-228600">
              <a:defRPr sz="2400">
                <a:solidFill>
                  <a:schemeClr val="bg2"/>
                </a:solidFill>
                <a:latin typeface="Verdana" panose="020B0604030504040204" pitchFamily="4" charset="0"/>
                <a:cs typeface="Arial" panose="020B0604020202020204" pitchFamily="34" charset="0"/>
                <a:sym typeface="Arial" panose="020B0604020202020204" pitchFamily="34" charset="0"/>
              </a:defRPr>
            </a:lvl3pPr>
            <a:lvl4pPr marL="1600200" indent="-228600">
              <a:defRPr sz="2400">
                <a:solidFill>
                  <a:schemeClr val="bg2"/>
                </a:solidFill>
                <a:latin typeface="Verdana" panose="020B0604030504040204" pitchFamily="4" charset="0"/>
                <a:cs typeface="Arial" panose="020B0604020202020204" pitchFamily="34" charset="0"/>
                <a:sym typeface="Arial" panose="020B0604020202020204" pitchFamily="34" charset="0"/>
              </a:defRPr>
            </a:lvl4pPr>
            <a:lvl5pPr marL="2057400" indent="-228600">
              <a:defRPr sz="2400">
                <a:solidFill>
                  <a:schemeClr val="bg2"/>
                </a:solidFill>
                <a:latin typeface="Verdana" panose="020B0604030504040204" pitchFamily="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2400">
                <a:solidFill>
                  <a:schemeClr val="bg2"/>
                </a:solidFill>
                <a:latin typeface="Verdana" panose="020B0604030504040204" pitchFamily="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2400">
                <a:solidFill>
                  <a:schemeClr val="bg2"/>
                </a:solidFill>
                <a:latin typeface="Verdana" panose="020B0604030504040204" pitchFamily="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2400">
                <a:solidFill>
                  <a:schemeClr val="bg2"/>
                </a:solidFill>
                <a:latin typeface="Verdana" panose="020B0604030504040204" pitchFamily="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2400">
                <a:solidFill>
                  <a:schemeClr val="bg2"/>
                </a:solidFill>
                <a:latin typeface="Verdana" panose="020B0604030504040204" pitchFamily="4" charset="0"/>
                <a:cs typeface="Arial" panose="020B0604020202020204" pitchFamily="34" charset="0"/>
                <a:sym typeface="Arial" panose="020B0604020202020204" pitchFamily="34" charset="0"/>
              </a:defRPr>
            </a:lvl9pPr>
          </a:lstStyle>
          <a:p>
            <a:pPr eaLnBrk="1" hangingPunct="1">
              <a:defRPr/>
            </a:pPr>
            <a:r>
              <a:rPr lang="en-US" altLang="en-US" sz="900" b="0" i="0" dirty="0">
                <a:solidFill>
                  <a:srgbClr val="4D4D4D"/>
                </a:solidFill>
                <a:latin typeface="Arial" panose="020B0604020202020204" pitchFamily="34" charset="0"/>
              </a:rPr>
              <a:t>Copyright © 2018 Pearson Australia (a division of Pearson Australia Group Pty Ltd) 9781488612589/</a:t>
            </a:r>
            <a:r>
              <a:rPr lang="en-US" altLang="en-US" sz="900" b="0" i="0" dirty="0" err="1">
                <a:solidFill>
                  <a:srgbClr val="4D4D4D"/>
                </a:solidFill>
                <a:latin typeface="Arial" panose="020B0604020202020204" pitchFamily="34" charset="0"/>
              </a:rPr>
              <a:t>Atrill</a:t>
            </a:r>
            <a:r>
              <a:rPr lang="en-US" altLang="en-US" sz="900" b="0" i="0" dirty="0">
                <a:solidFill>
                  <a:srgbClr val="4D4D4D"/>
                </a:solidFill>
                <a:latin typeface="Arial" panose="020B0604020202020204" pitchFamily="34" charset="0"/>
              </a:rPr>
              <a:t>/Accounting for Non-Specialists/7e</a:t>
            </a:r>
            <a:endParaRPr lang="en-AU" altLang="en-US" sz="900" b="0" i="0" dirty="0">
              <a:solidFill>
                <a:srgbClr val="4D4D4D"/>
              </a:solidFill>
              <a:latin typeface="Arial" panose="020B0604020202020204" pitchFamily="34" charset="0"/>
            </a:endParaRPr>
          </a:p>
        </p:txBody>
      </p:sp>
      <p:pic>
        <p:nvPicPr>
          <p:cNvPr id="5" name="Picture 2" descr="P:\digital_HED\au_be_atrill_accounting_6\_DIP\banner.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80975"/>
            <a:ext cx="1219200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hape 46"/>
          <p:cNvSpPr txBox="1">
            <a:spLocks noGrp="1"/>
          </p:cNvSpPr>
          <p:nvPr>
            <p:ph type="title"/>
          </p:nvPr>
        </p:nvSpPr>
        <p:spPr>
          <a:xfrm>
            <a:off x="486507" y="387350"/>
            <a:ext cx="11164430" cy="900000"/>
          </a:xfrm>
          <a:prstGeom prst="rect">
            <a:avLst/>
          </a:prstGeom>
          <a:noFill/>
          <a:ln>
            <a:noFill/>
          </a:ln>
        </p:spPr>
        <p:txBody>
          <a:bodyPr lIns="91425" tIns="91425" rIns="91425" bIns="91425" anchor="ctr" anchorCtr="0"/>
          <a:lstStyle>
            <a:lvl1pPr algn="l" rtl="0">
              <a:spcBef>
                <a:spcPts val="960"/>
              </a:spcBef>
              <a:spcAft>
                <a:spcPts val="0"/>
              </a:spcAft>
              <a:defRPr sz="3000" b="0" i="0">
                <a:solidFill>
                  <a:srgbClr val="ED6B06"/>
                </a:solidFill>
                <a:latin typeface="Arial" panose="020B0604020202020204" pitchFamily="34" charset="0"/>
                <a:ea typeface="Verdana" panose="020B0604030504040204" pitchFamily="4" charset="0"/>
                <a:cs typeface="Arial" panose="020B0604020202020204" pitchFamily="34" charset="0"/>
              </a:defRPr>
            </a:lvl1pPr>
            <a:lvl2pPr algn="l" rtl="0">
              <a:spcBef>
                <a:spcPts val="960"/>
              </a:spcBef>
              <a:spcAft>
                <a:spcPts val="0"/>
              </a:spcAft>
              <a:defRPr/>
            </a:lvl2pPr>
            <a:lvl3pPr algn="l" rtl="0">
              <a:spcBef>
                <a:spcPts val="960"/>
              </a:spcBef>
              <a:spcAft>
                <a:spcPts val="0"/>
              </a:spcAft>
              <a:defRPr/>
            </a:lvl3pPr>
            <a:lvl4pPr algn="l" rtl="0">
              <a:spcBef>
                <a:spcPts val="960"/>
              </a:spcBef>
              <a:spcAft>
                <a:spcPts val="0"/>
              </a:spcAft>
              <a:defRPr/>
            </a:lvl4pPr>
            <a:lvl5pPr algn="l" rtl="0">
              <a:spcBef>
                <a:spcPts val="960"/>
              </a:spcBef>
              <a:spcAft>
                <a:spcPts val="0"/>
              </a:spcAft>
              <a:defRPr/>
            </a:lvl5pPr>
            <a:lvl6pPr marL="457200" algn="l" rtl="0">
              <a:spcBef>
                <a:spcPts val="960"/>
              </a:spcBef>
              <a:spcAft>
                <a:spcPts val="0"/>
              </a:spcAft>
              <a:defRPr/>
            </a:lvl6pPr>
            <a:lvl7pPr marL="914400" algn="l" rtl="0">
              <a:spcBef>
                <a:spcPts val="960"/>
              </a:spcBef>
              <a:spcAft>
                <a:spcPts val="0"/>
              </a:spcAft>
              <a:defRPr/>
            </a:lvl7pPr>
            <a:lvl8pPr marL="1371600" algn="l" rtl="0">
              <a:spcBef>
                <a:spcPts val="960"/>
              </a:spcBef>
              <a:spcAft>
                <a:spcPts val="0"/>
              </a:spcAft>
              <a:defRPr/>
            </a:lvl8pPr>
            <a:lvl9pPr marL="1828800" algn="l" rtl="0">
              <a:spcBef>
                <a:spcPts val="960"/>
              </a:spcBef>
              <a:spcAft>
                <a:spcPts val="0"/>
              </a:spcAft>
              <a:defRPr/>
            </a:lvl9pPr>
          </a:lstStyle>
          <a:p>
            <a:endParaRPr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showMasterSp="0">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5" name="Date Placeholder 4"/>
          <p:cNvSpPr>
            <a:spLocks noGrp="1"/>
          </p:cNvSpPr>
          <p:nvPr>
            <p:ph type="dt" sz="half" idx="10"/>
          </p:nvPr>
        </p:nvSpPr>
        <p:spPr/>
        <p:txBody>
          <a:bodyPr/>
          <a:lstStyle/>
          <a:p>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927472EA-109E-4C54-948C-F6DFF44EED60}" type="slidenum">
              <a:rPr lang="en-AU" smtClean="0"/>
            </a:fld>
            <a:endParaRPr lang="en-AU"/>
          </a:p>
        </p:txBody>
      </p:sp>
      <p:sp>
        <p:nvSpPr>
          <p:cNvPr id="9" name="Content Placeholder 8"/>
          <p:cNvSpPr>
            <a:spLocks noGrp="1"/>
          </p:cNvSpPr>
          <p:nvPr>
            <p:ph sz="quarter" idx="13"/>
          </p:nvPr>
        </p:nvSpPr>
        <p:spPr>
          <a:xfrm>
            <a:off x="902207" y="2679192"/>
            <a:ext cx="5096256" cy="34472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11" name="Content Placeholder 10"/>
          <p:cNvSpPr>
            <a:spLocks noGrp="1"/>
          </p:cNvSpPr>
          <p:nvPr>
            <p:ph sz="quarter" idx="14"/>
          </p:nvPr>
        </p:nvSpPr>
        <p:spPr>
          <a:xfrm>
            <a:off x="6193536" y="2679192"/>
            <a:ext cx="5096256" cy="34472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showMasterSp="0">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826684" y="301625"/>
            <a:ext cx="9751483" cy="1143000"/>
          </a:xfrm>
        </p:spPr>
        <p:txBody>
          <a:bodyPr/>
          <a:lstStyle/>
          <a:p>
            <a:r>
              <a:rPr lang="en-US"/>
              <a:t>Click to edit Master title style</a:t>
            </a:r>
            <a:endParaRPr lang="en-AU"/>
          </a:p>
        </p:txBody>
      </p:sp>
      <p:sp>
        <p:nvSpPr>
          <p:cNvPr id="3" name="Content Placeholder 2"/>
          <p:cNvSpPr>
            <a:spLocks noGrp="1"/>
          </p:cNvSpPr>
          <p:nvPr>
            <p:ph sz="half" idx="1"/>
          </p:nvPr>
        </p:nvSpPr>
        <p:spPr>
          <a:xfrm>
            <a:off x="1826684" y="1827213"/>
            <a:ext cx="4773083" cy="4114800"/>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AU"/>
          </a:p>
        </p:txBody>
      </p:sp>
      <p:sp>
        <p:nvSpPr>
          <p:cNvPr id="4" name="Content Placeholder 3"/>
          <p:cNvSpPr>
            <a:spLocks noGrp="1"/>
          </p:cNvSpPr>
          <p:nvPr>
            <p:ph sz="quarter" idx="2"/>
          </p:nvPr>
        </p:nvSpPr>
        <p:spPr>
          <a:xfrm>
            <a:off x="6802967" y="1827213"/>
            <a:ext cx="4775200" cy="1981200"/>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AU"/>
          </a:p>
        </p:txBody>
      </p:sp>
      <p:sp>
        <p:nvSpPr>
          <p:cNvPr id="5" name="Content Placeholder 4"/>
          <p:cNvSpPr>
            <a:spLocks noGrp="1"/>
          </p:cNvSpPr>
          <p:nvPr>
            <p:ph sz="quarter" idx="3"/>
          </p:nvPr>
        </p:nvSpPr>
        <p:spPr>
          <a:xfrm>
            <a:off x="6802967" y="3960813"/>
            <a:ext cx="4775200" cy="1981200"/>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AU"/>
          </a:p>
        </p:txBody>
      </p:sp>
      <p:sp>
        <p:nvSpPr>
          <p:cNvPr id="6" name="Date Placeholder 5"/>
          <p:cNvSpPr>
            <a:spLocks noGrp="1"/>
          </p:cNvSpPr>
          <p:nvPr>
            <p:ph type="dt" sz="half" idx="10"/>
          </p:nvPr>
        </p:nvSpPr>
        <p:spPr>
          <a:xfrm>
            <a:off x="609600" y="6248400"/>
            <a:ext cx="2844800" cy="457200"/>
          </a:xfrm>
          <a:prstGeom prst="rect">
            <a:avLst/>
          </a:prstGeom>
        </p:spPr>
        <p:txBody>
          <a:bodyPr vert="horz" wrap="square" lIns="91440" tIns="45720" rIns="91440" bIns="45720" numCol="1" anchor="t" anchorCtr="0" compatLnSpc="1"/>
          <a:lstStyle>
            <a:lvl1pPr>
              <a:defRPr/>
            </a:lvl1pPr>
          </a:lstStyle>
          <a:p>
            <a:endParaRPr lang="en-US" altLang="en-US"/>
          </a:p>
        </p:txBody>
      </p:sp>
      <p:sp>
        <p:nvSpPr>
          <p:cNvPr id="7" name="Footer Placeholder 6"/>
          <p:cNvSpPr>
            <a:spLocks noGrp="1"/>
          </p:cNvSpPr>
          <p:nvPr>
            <p:ph type="ftr" sz="quarter" idx="11"/>
          </p:nvPr>
        </p:nvSpPr>
        <p:spPr>
          <a:xfrm>
            <a:off x="4165600" y="6248400"/>
            <a:ext cx="3860800" cy="457200"/>
          </a:xfrm>
          <a:prstGeom prst="rect">
            <a:avLst/>
          </a:prstGeom>
        </p:spPr>
        <p:txBody>
          <a:bodyPr vert="horz" wrap="square" lIns="91440" tIns="45720" rIns="91440" bIns="45720" numCol="1" anchor="t" anchorCtr="0" compatLnSpc="1"/>
          <a:lstStyle>
            <a:lvl1pPr>
              <a:defRPr/>
            </a:lvl1pPr>
          </a:lstStyle>
          <a:p>
            <a:endParaRPr lang="en-US" altLang="en-US"/>
          </a:p>
        </p:txBody>
      </p:sp>
      <p:sp>
        <p:nvSpPr>
          <p:cNvPr id="8" name="Slide Number Placeholder 7"/>
          <p:cNvSpPr>
            <a:spLocks noGrp="1"/>
          </p:cNvSpPr>
          <p:nvPr>
            <p:ph type="sldNum" sz="quarter" idx="12"/>
          </p:nvPr>
        </p:nvSpPr>
        <p:spPr>
          <a:xfrm>
            <a:off x="8737600" y="6248400"/>
            <a:ext cx="2844800" cy="457200"/>
          </a:xfrm>
          <a:prstGeom prst="rect">
            <a:avLst/>
          </a:prstGeom>
        </p:spPr>
        <p:txBody>
          <a:bodyPr vert="horz" wrap="square" lIns="91440" tIns="45720" rIns="91440" bIns="45720" numCol="1" anchor="t" anchorCtr="0" compatLnSpc="1"/>
          <a:lstStyle>
            <a:lvl1pPr>
              <a:defRPr/>
            </a:lvl1pPr>
          </a:lstStyle>
          <a:p>
            <a:fld id="{E6DDE6C6-53F6-4947-8401-AA701545E2D3}" type="slidenum">
              <a:rPr lang="en-US" altLang="en-US"/>
            </a:fld>
            <a:endParaRPr lang="en-US"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showMasterSp="0">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95326" y="1052736"/>
            <a:ext cx="10801351" cy="469056"/>
          </a:xfrm>
          <a:prstGeom prst="rect">
            <a:avLst/>
          </a:prstGeom>
        </p:spPr>
        <p:txBody>
          <a:bodyPr/>
          <a:lstStyle>
            <a:lvl1pPr>
              <a:defRPr sz="3200">
                <a:solidFill>
                  <a:schemeClr val="accent1"/>
                </a:solidFill>
              </a:defRPr>
            </a:lvl1pPr>
          </a:lstStyle>
          <a:p>
            <a:r>
              <a:rPr lang="en-US" dirty="0"/>
              <a:t>CLICK TO EDIT MASTER TITLE STYLE</a:t>
            </a:r>
            <a:endParaRPr lang="en-US" dirty="0"/>
          </a:p>
        </p:txBody>
      </p:sp>
      <p:sp>
        <p:nvSpPr>
          <p:cNvPr id="3" name="Content Placeholder 2"/>
          <p:cNvSpPr>
            <a:spLocks noGrp="1"/>
          </p:cNvSpPr>
          <p:nvPr>
            <p:ph idx="1"/>
          </p:nvPr>
        </p:nvSpPr>
        <p:spPr>
          <a:xfrm>
            <a:off x="695327" y="1700214"/>
            <a:ext cx="10801349" cy="4608515"/>
          </a:xfrm>
          <a:prstGeom prst="rect">
            <a:avLst/>
          </a:prstGeom>
        </p:spPr>
        <p:txBody>
          <a:bodyPr/>
          <a:lstStyle>
            <a:lvl1pPr marL="342900" indent="-342900">
              <a:buFont typeface="Arial" panose="020B0604020202020204" pitchFamily="34" charset="0"/>
              <a:buChar char="•"/>
              <a:defRPr sz="2400"/>
            </a:lvl1pPr>
            <a:lvl2pPr marL="343535" indent="-342900">
              <a:buFont typeface="Arial" panose="020B0604020202020204" pitchFamily="34" charset="0"/>
              <a:buChar char="•"/>
              <a:defRPr sz="2400"/>
            </a:lvl2pPr>
            <a:lvl3pPr marL="478155" indent="-342900">
              <a:buClr>
                <a:schemeClr val="tx1"/>
              </a:buClr>
              <a:buFont typeface="Arial" panose="020B0604020202020204" pitchFamily="34" charset="0"/>
              <a:buChar char="•"/>
              <a:defRPr sz="2000"/>
            </a:lvl3pPr>
            <a:lvl4pPr marL="613410" indent="-342900">
              <a:buFont typeface="Arial" panose="020B0604020202020204" pitchFamily="34" charset="0"/>
              <a:buChar char="•"/>
              <a:defRPr sz="1800"/>
            </a:lvl4pPr>
            <a:lvl5pPr marL="0" indent="0">
              <a:buFont typeface="Arial" panose="020B0604020202020204" pitchFamily="34" charset="0"/>
              <a:buNone/>
              <a:defRPr/>
            </a:lvl5pPr>
          </a:lstStyle>
          <a:p>
            <a:pPr lvl="0"/>
            <a:r>
              <a:rPr lang="en-US" dirty="0"/>
              <a:t>Click to edit Master text styles</a:t>
            </a:r>
            <a:endParaRPr lang="en-US" dirty="0"/>
          </a:p>
          <a:p>
            <a:pPr lvl="2"/>
            <a:r>
              <a:rPr lang="en-US" dirty="0"/>
              <a:t>Second level</a:t>
            </a:r>
            <a:endParaRPr lang="en-US" dirty="0"/>
          </a:p>
          <a:p>
            <a:pPr lvl="3"/>
            <a:r>
              <a:rPr lang="en-US" dirty="0"/>
              <a:t>Third level</a:t>
            </a:r>
            <a:endParaRPr lang="en-US" dirty="0"/>
          </a:p>
        </p:txBody>
      </p:sp>
      <p:sp>
        <p:nvSpPr>
          <p:cNvPr id="5" name="Footer Placeholder 4"/>
          <p:cNvSpPr>
            <a:spLocks noGrp="1"/>
          </p:cNvSpPr>
          <p:nvPr>
            <p:ph type="ftr" sz="quarter" idx="3"/>
          </p:nvPr>
        </p:nvSpPr>
        <p:spPr>
          <a:xfrm>
            <a:off x="695327" y="6494790"/>
            <a:ext cx="1800274" cy="240219"/>
          </a:xfrm>
          <a:prstGeom prst="rect">
            <a:avLst/>
          </a:prstGeom>
        </p:spPr>
        <p:txBody>
          <a:bodyPr vert="horz" lIns="0" tIns="0" rIns="0" bIns="0" rtlCol="0" anchor="ctr"/>
          <a:lstStyle>
            <a:lvl1pPr algn="l">
              <a:defRPr sz="800" b="0">
                <a:solidFill>
                  <a:schemeClr val="tx1"/>
                </a:solidFill>
              </a:defRPr>
            </a:lvl1pPr>
          </a:lstStyle>
          <a:p>
            <a:r>
              <a:rPr lang="en-AU"/>
              <a:t>FINM7409</a:t>
            </a:r>
            <a:endParaRPr lang="en-AU" dirty="0"/>
          </a:p>
        </p:txBody>
      </p:sp>
      <p:sp>
        <p:nvSpPr>
          <p:cNvPr id="7" name="Slide Number Placeholder 5"/>
          <p:cNvSpPr txBox="1"/>
          <p:nvPr userDrawn="1"/>
        </p:nvSpPr>
        <p:spPr>
          <a:xfrm>
            <a:off x="11208568" y="6494790"/>
            <a:ext cx="288032" cy="240219"/>
          </a:xfrm>
          <a:prstGeom prst="rect">
            <a:avLst/>
          </a:prstGeom>
        </p:spPr>
        <p:txBody>
          <a:bodyPr vert="horz" lIns="0" tIns="0" rIns="0" bIns="0" rtlCol="0" anchor="ctr"/>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917DE0E-AFB1-41FD-BC35-27DB61CA125F}" type="slidenum">
              <a:rPr lang="en-AU" smtClean="0"/>
            </a:fld>
            <a:endParaRPr lang="en-AU"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showMasterSp="0">
  <p:cSld name="Quiz">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95326" y="1052736"/>
            <a:ext cx="10801351" cy="469056"/>
          </a:xfrm>
          <a:prstGeom prst="rect">
            <a:avLst/>
          </a:prstGeom>
        </p:spPr>
        <p:txBody>
          <a:bodyPr/>
          <a:lstStyle>
            <a:lvl1pPr>
              <a:defRPr sz="3200">
                <a:solidFill>
                  <a:schemeClr val="accent1"/>
                </a:solidFill>
              </a:defRPr>
            </a:lvl1pPr>
          </a:lstStyle>
          <a:p>
            <a:r>
              <a:rPr lang="en-US" dirty="0"/>
              <a:t>CLICK TO EDIT MASTER TITLE STYLE</a:t>
            </a:r>
            <a:endParaRPr lang="en-US" dirty="0"/>
          </a:p>
        </p:txBody>
      </p:sp>
      <p:sp>
        <p:nvSpPr>
          <p:cNvPr id="3" name="Content Placeholder 2"/>
          <p:cNvSpPr>
            <a:spLocks noGrp="1"/>
          </p:cNvSpPr>
          <p:nvPr>
            <p:ph idx="1"/>
          </p:nvPr>
        </p:nvSpPr>
        <p:spPr>
          <a:xfrm>
            <a:off x="695327" y="1700214"/>
            <a:ext cx="10801349" cy="4608515"/>
          </a:xfrm>
          <a:prstGeom prst="rect">
            <a:avLst/>
          </a:prstGeom>
        </p:spPr>
        <p:txBody>
          <a:bodyPr/>
          <a:lstStyle>
            <a:lvl1pPr marL="0" indent="0">
              <a:buFont typeface="Arial" panose="020B0604020202020204" pitchFamily="34" charset="0"/>
              <a:buNone/>
              <a:defRPr sz="2400"/>
            </a:lvl1pPr>
            <a:lvl2pPr marL="343535" indent="-342900">
              <a:buFont typeface="Arial" panose="020B0604020202020204" pitchFamily="34" charset="0"/>
              <a:buChar char="•"/>
              <a:defRPr sz="2400"/>
            </a:lvl2pPr>
            <a:lvl3pPr marL="592455" indent="-457200">
              <a:buClr>
                <a:schemeClr val="tx1"/>
              </a:buClr>
              <a:buFont typeface="+mj-lt"/>
              <a:buAutoNum type="alphaUcPeriod"/>
              <a:defRPr sz="2000"/>
            </a:lvl3pPr>
            <a:lvl4pPr marL="613410" indent="-342900">
              <a:buFont typeface="Arial" panose="020B0604020202020204" pitchFamily="34" charset="0"/>
              <a:buChar char="•"/>
              <a:defRPr sz="1800"/>
            </a:lvl4pPr>
            <a:lvl5pPr marL="0" indent="0">
              <a:buFont typeface="Arial" panose="020B0604020202020204" pitchFamily="34" charset="0"/>
              <a:buNone/>
              <a:defRPr/>
            </a:lvl5pPr>
          </a:lstStyle>
          <a:p>
            <a:pPr lvl="0"/>
            <a:r>
              <a:rPr lang="en-US" dirty="0"/>
              <a:t>Click to edit Master text styles</a:t>
            </a:r>
            <a:endParaRPr lang="en-US" dirty="0"/>
          </a:p>
          <a:p>
            <a:pPr lvl="0"/>
            <a:endParaRPr lang="en-US" dirty="0"/>
          </a:p>
          <a:p>
            <a:pPr lvl="2"/>
            <a:r>
              <a:rPr lang="en-US" dirty="0"/>
              <a:t>Second level</a:t>
            </a:r>
            <a:endParaRPr lang="en-US" dirty="0"/>
          </a:p>
          <a:p>
            <a:pPr lvl="2"/>
            <a:r>
              <a:rPr lang="en-US" dirty="0"/>
              <a:t>Third level</a:t>
            </a:r>
            <a:endParaRPr lang="en-US" dirty="0"/>
          </a:p>
          <a:p>
            <a:pPr lvl="2"/>
            <a:endParaRPr lang="en-US" dirty="0"/>
          </a:p>
        </p:txBody>
      </p:sp>
      <p:sp>
        <p:nvSpPr>
          <p:cNvPr id="5" name="Footer Placeholder 4"/>
          <p:cNvSpPr>
            <a:spLocks noGrp="1"/>
          </p:cNvSpPr>
          <p:nvPr>
            <p:ph type="ftr" sz="quarter" idx="3"/>
          </p:nvPr>
        </p:nvSpPr>
        <p:spPr>
          <a:xfrm>
            <a:off x="695326" y="6494790"/>
            <a:ext cx="3360109" cy="240219"/>
          </a:xfrm>
          <a:prstGeom prst="rect">
            <a:avLst/>
          </a:prstGeom>
        </p:spPr>
        <p:txBody>
          <a:bodyPr vert="horz" lIns="0" tIns="0" rIns="0" bIns="0" rtlCol="0" anchor="ctr"/>
          <a:lstStyle>
            <a:lvl1pPr algn="l">
              <a:defRPr sz="800" b="0">
                <a:solidFill>
                  <a:schemeClr val="tx1"/>
                </a:solidFill>
              </a:defRPr>
            </a:lvl1pPr>
          </a:lstStyle>
          <a:p>
            <a:r>
              <a:rPr lang="en-AU"/>
              <a:t>FINM7409</a:t>
            </a:r>
            <a:endParaRPr lang="en-AU" dirty="0"/>
          </a:p>
        </p:txBody>
      </p:sp>
      <p:sp>
        <p:nvSpPr>
          <p:cNvPr id="7" name="Slide Number Placeholder 5"/>
          <p:cNvSpPr txBox="1"/>
          <p:nvPr userDrawn="1"/>
        </p:nvSpPr>
        <p:spPr>
          <a:xfrm>
            <a:off x="11208568" y="6494790"/>
            <a:ext cx="288032" cy="240219"/>
          </a:xfrm>
          <a:prstGeom prst="rect">
            <a:avLst/>
          </a:prstGeom>
        </p:spPr>
        <p:txBody>
          <a:bodyPr vert="horz" lIns="0" tIns="0" rIns="0" bIns="0" rtlCol="0" anchor="ctr"/>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917DE0E-AFB1-41FD-BC35-27DB61CA125F}" type="slidenum">
              <a:rPr lang="en-AU" smtClean="0"/>
            </a:fld>
            <a:endParaRPr lang="en-AU" dirty="0"/>
          </a:p>
        </p:txBody>
      </p:sp>
      <p:sp>
        <p:nvSpPr>
          <p:cNvPr id="8" name="Date Placeholder 2"/>
          <p:cNvSpPr>
            <a:spLocks noGrp="1"/>
          </p:cNvSpPr>
          <p:nvPr>
            <p:ph type="dt" sz="half" idx="2"/>
          </p:nvPr>
        </p:nvSpPr>
        <p:spPr>
          <a:xfrm>
            <a:off x="4415945" y="6494790"/>
            <a:ext cx="3360109" cy="264600"/>
          </a:xfrm>
          <a:prstGeom prst="rect">
            <a:avLst/>
          </a:prstGeom>
        </p:spPr>
        <p:txBody>
          <a:bodyPr vert="horz" lIns="0" tIns="0" rIns="0" bIns="0" rtlCol="0" anchor="t"/>
          <a:lstStyle>
            <a:lvl1pPr algn="l">
              <a:lnSpc>
                <a:spcPct val="80000"/>
              </a:lnSpc>
              <a:defRPr sz="1000">
                <a:solidFill>
                  <a:schemeClr val="bg1"/>
                </a:solidFill>
              </a:defRPr>
            </a:lvl1pPr>
          </a:lstStyle>
          <a:p>
            <a:endParaRPr lang="en-AU"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showMasterSp="0">
  <p:cSld name="1_Two Content">
    <p:spTree>
      <p:nvGrpSpPr>
        <p:cNvPr id="1" name=""/>
        <p:cNvGrpSpPr/>
        <p:nvPr/>
      </p:nvGrpSpPr>
      <p:grpSpPr>
        <a:xfrm>
          <a:off x="0" y="0"/>
          <a:ext cx="0" cy="0"/>
          <a:chOff x="0" y="0"/>
          <a:chExt cx="0" cy="0"/>
        </a:xfrm>
      </p:grpSpPr>
      <p:sp>
        <p:nvSpPr>
          <p:cNvPr id="2" name="Footer Placeholder 4"/>
          <p:cNvSpPr>
            <a:spLocks noGrp="1"/>
          </p:cNvSpPr>
          <p:nvPr>
            <p:ph type="ftr" sz="quarter" idx="3"/>
          </p:nvPr>
        </p:nvSpPr>
        <p:spPr>
          <a:xfrm>
            <a:off x="695326" y="6494790"/>
            <a:ext cx="3360109" cy="240219"/>
          </a:xfrm>
          <a:prstGeom prst="rect">
            <a:avLst/>
          </a:prstGeom>
        </p:spPr>
        <p:txBody>
          <a:bodyPr vert="horz" lIns="0" tIns="0" rIns="0" bIns="0" rtlCol="0" anchor="ctr"/>
          <a:lstStyle>
            <a:lvl1pPr algn="l">
              <a:defRPr sz="800" b="0">
                <a:solidFill>
                  <a:schemeClr val="tx1"/>
                </a:solidFill>
              </a:defRPr>
            </a:lvl1pPr>
          </a:lstStyle>
          <a:p>
            <a:r>
              <a:rPr lang="en-AU"/>
              <a:t>FINM7409</a:t>
            </a:r>
            <a:endParaRPr lang="en-AU" dirty="0"/>
          </a:p>
        </p:txBody>
      </p:sp>
      <p:sp>
        <p:nvSpPr>
          <p:cNvPr id="3" name="Slide Number Placeholder 5"/>
          <p:cNvSpPr>
            <a:spLocks noGrp="1"/>
          </p:cNvSpPr>
          <p:nvPr>
            <p:ph type="sldNum" sz="quarter" idx="4"/>
          </p:nvPr>
        </p:nvSpPr>
        <p:spPr>
          <a:xfrm>
            <a:off x="11208568" y="6494790"/>
            <a:ext cx="288032" cy="240219"/>
          </a:xfrm>
          <a:prstGeom prst="rect">
            <a:avLst/>
          </a:prstGeom>
        </p:spPr>
        <p:txBody>
          <a:bodyPr vert="horz" lIns="0" tIns="0" rIns="0" bIns="0" rtlCol="0" anchor="ctr"/>
          <a:lstStyle>
            <a:lvl1pPr algn="r">
              <a:defRPr sz="800">
                <a:solidFill>
                  <a:schemeClr val="tx1"/>
                </a:solidFill>
              </a:defRPr>
            </a:lvl1pPr>
          </a:lstStyle>
          <a:p>
            <a:fld id="{E917DE0E-AFB1-41FD-BC35-27DB61CA125F}" type="slidenum">
              <a:rPr lang="en-AU" smtClean="0"/>
            </a:fld>
            <a:endParaRPr lang="en-AU" dirty="0"/>
          </a:p>
        </p:txBody>
      </p:sp>
      <p:sp>
        <p:nvSpPr>
          <p:cNvPr id="4" name="Date Placeholder 2"/>
          <p:cNvSpPr>
            <a:spLocks noGrp="1"/>
          </p:cNvSpPr>
          <p:nvPr>
            <p:ph type="dt" sz="half" idx="2"/>
          </p:nvPr>
        </p:nvSpPr>
        <p:spPr>
          <a:xfrm>
            <a:off x="4415945" y="6494790"/>
            <a:ext cx="3360109" cy="264600"/>
          </a:xfrm>
          <a:prstGeom prst="rect">
            <a:avLst/>
          </a:prstGeom>
        </p:spPr>
        <p:txBody>
          <a:bodyPr vert="horz" lIns="0" tIns="0" rIns="0" bIns="0" rtlCol="0" anchor="t"/>
          <a:lstStyle>
            <a:lvl1pPr algn="l">
              <a:lnSpc>
                <a:spcPct val="80000"/>
              </a:lnSpc>
              <a:defRPr sz="1000">
                <a:solidFill>
                  <a:schemeClr val="bg1"/>
                </a:solidFill>
              </a:defRPr>
            </a:lvl1pPr>
          </a:lstStyle>
          <a:p>
            <a:endParaRPr lang="en-AU"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userDrawn="1">
  <p:cSld name="1_Title 2">
    <p:spTree>
      <p:nvGrpSpPr>
        <p:cNvPr id="1" name=""/>
        <p:cNvGrpSpPr/>
        <p:nvPr/>
      </p:nvGrpSpPr>
      <p:grpSpPr>
        <a:xfrm>
          <a:off x="0" y="0"/>
          <a:ext cx="0" cy="0"/>
          <a:chOff x="0" y="0"/>
          <a:chExt cx="0" cy="0"/>
        </a:xfrm>
      </p:grpSpPr>
      <p:sp>
        <p:nvSpPr>
          <p:cNvPr id="5" name="Rectangle 4"/>
          <p:cNvSpPr/>
          <p:nvPr userDrawn="1"/>
        </p:nvSpPr>
        <p:spPr bwMode="invGray">
          <a:xfrm>
            <a:off x="0" y="0"/>
            <a:ext cx="12192000" cy="6858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AU" sz="1800"/>
          </a:p>
        </p:txBody>
      </p:sp>
      <p:sp>
        <p:nvSpPr>
          <p:cNvPr id="2" name="Title 1"/>
          <p:cNvSpPr>
            <a:spLocks noGrp="1"/>
          </p:cNvSpPr>
          <p:nvPr>
            <p:ph type="title" hasCustomPrompt="1"/>
          </p:nvPr>
        </p:nvSpPr>
        <p:spPr bwMode="white">
          <a:xfrm>
            <a:off x="695325" y="1143405"/>
            <a:ext cx="10738247" cy="1296144"/>
          </a:xfrm>
        </p:spPr>
        <p:txBody>
          <a:bodyPr anchor="b">
            <a:noAutofit/>
          </a:bodyPr>
          <a:lstStyle>
            <a:lvl1pPr>
              <a:lnSpc>
                <a:spcPts val="5040"/>
              </a:lnSpc>
              <a:defRPr sz="4200">
                <a:solidFill>
                  <a:schemeClr val="bg1"/>
                </a:solidFill>
              </a:defRPr>
            </a:lvl1pPr>
          </a:lstStyle>
          <a:p>
            <a:r>
              <a:rPr lang="en-US" dirty="0"/>
              <a:t>[Title]</a:t>
            </a:r>
            <a:endParaRPr lang="en-AU" dirty="0"/>
          </a:p>
        </p:txBody>
      </p:sp>
      <p:sp>
        <p:nvSpPr>
          <p:cNvPr id="7" name="Text Placeholder 6"/>
          <p:cNvSpPr>
            <a:spLocks noGrp="1"/>
          </p:cNvSpPr>
          <p:nvPr>
            <p:ph type="body" sz="quarter" idx="10" hasCustomPrompt="1"/>
          </p:nvPr>
        </p:nvSpPr>
        <p:spPr bwMode="white">
          <a:xfrm>
            <a:off x="695298" y="2553954"/>
            <a:ext cx="10747200" cy="2675249"/>
          </a:xfrm>
          <a:prstGeom prst="rect">
            <a:avLst/>
          </a:prstGeom>
        </p:spPr>
        <p:txBody>
          <a:bodyPr>
            <a:normAutofit/>
          </a:bodyPr>
          <a:lstStyle>
            <a:lvl1pPr marL="0" indent="0">
              <a:lnSpc>
                <a:spcPts val="3240"/>
              </a:lnSpc>
              <a:buNone/>
              <a:defRPr sz="2700">
                <a:solidFill>
                  <a:schemeClr val="bg1"/>
                </a:solidFill>
              </a:defRPr>
            </a:lvl1pPr>
          </a:lstStyle>
          <a:p>
            <a:pPr lvl="0"/>
            <a:r>
              <a:rPr lang="en-US" dirty="0"/>
              <a:t>[Subtitle]</a:t>
            </a:r>
            <a:endParaRPr lang="en-US" dirty="0"/>
          </a:p>
        </p:txBody>
      </p:sp>
      <p:sp>
        <p:nvSpPr>
          <p:cNvPr id="18" name="Right Triangle 3"/>
          <p:cNvSpPr/>
          <p:nvPr userDrawn="1"/>
        </p:nvSpPr>
        <p:spPr bwMode="white">
          <a:xfrm>
            <a:off x="1" y="4076700"/>
            <a:ext cx="2555875" cy="2781300"/>
          </a:xfrm>
          <a:custGeom>
            <a:avLst/>
            <a:gdLst>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1" fmla="*/ 0 w 2555875"/>
              <a:gd name="connsiteY0-2" fmla="*/ 2781300 h 2781300"/>
              <a:gd name="connsiteX1-3" fmla="*/ 0 w 2555875"/>
              <a:gd name="connsiteY1-4" fmla="*/ 0 h 2781300"/>
              <a:gd name="connsiteX2-5" fmla="*/ 2555875 w 2555875"/>
              <a:gd name="connsiteY2-6" fmla="*/ 2781300 h 2781300"/>
              <a:gd name="connsiteX3-7" fmla="*/ 0 w 2555875"/>
              <a:gd name="connsiteY3-8" fmla="*/ 2781300 h 2781300"/>
              <a:gd name="connsiteX0-9" fmla="*/ 0 w 2555875"/>
              <a:gd name="connsiteY0-10" fmla="*/ 2781300 h 2781300"/>
              <a:gd name="connsiteX1-11" fmla="*/ 0 w 2555875"/>
              <a:gd name="connsiteY1-12" fmla="*/ 0 h 2781300"/>
              <a:gd name="connsiteX2-13" fmla="*/ 2555875 w 2555875"/>
              <a:gd name="connsiteY2-14" fmla="*/ 2781300 h 2781300"/>
              <a:gd name="connsiteX3-15" fmla="*/ 0 w 2555875"/>
              <a:gd name="connsiteY3-16" fmla="*/ 2781300 h 2781300"/>
              <a:gd name="connsiteX0-17" fmla="*/ 0 w 2555875"/>
              <a:gd name="connsiteY0-18" fmla="*/ 2781300 h 2781300"/>
              <a:gd name="connsiteX1-19" fmla="*/ 0 w 2555875"/>
              <a:gd name="connsiteY1-20" fmla="*/ 0 h 2781300"/>
              <a:gd name="connsiteX2-21" fmla="*/ 2555875 w 2555875"/>
              <a:gd name="connsiteY2-22" fmla="*/ 2781300 h 2781300"/>
              <a:gd name="connsiteX3-23" fmla="*/ 0 w 2555875"/>
              <a:gd name="connsiteY3-24" fmla="*/ 2781300 h 2781300"/>
              <a:gd name="connsiteX0-25" fmla="*/ 0 w 2555875"/>
              <a:gd name="connsiteY0-26" fmla="*/ 2781300 h 2781300"/>
              <a:gd name="connsiteX1-27" fmla="*/ 0 w 2555875"/>
              <a:gd name="connsiteY1-28" fmla="*/ 0 h 2781300"/>
              <a:gd name="connsiteX2-29" fmla="*/ 2555875 w 2555875"/>
              <a:gd name="connsiteY2-30" fmla="*/ 2781300 h 2781300"/>
              <a:gd name="connsiteX3-31" fmla="*/ 0 w 2555875"/>
              <a:gd name="connsiteY3-32" fmla="*/ 2781300 h 2781300"/>
              <a:gd name="connsiteX0-33" fmla="*/ 0 w 2555875"/>
              <a:gd name="connsiteY0-34" fmla="*/ 2781300 h 2781300"/>
              <a:gd name="connsiteX1-35" fmla="*/ 0 w 2555875"/>
              <a:gd name="connsiteY1-36" fmla="*/ 0 h 2781300"/>
              <a:gd name="connsiteX2-37" fmla="*/ 2555875 w 2555875"/>
              <a:gd name="connsiteY2-38" fmla="*/ 2781300 h 2781300"/>
              <a:gd name="connsiteX3-39" fmla="*/ 0 w 2555875"/>
              <a:gd name="connsiteY3-40" fmla="*/ 2781300 h 2781300"/>
              <a:gd name="connsiteX0-41" fmla="*/ 0 w 2555875"/>
              <a:gd name="connsiteY0-42" fmla="*/ 2781300 h 2781300"/>
              <a:gd name="connsiteX1-43" fmla="*/ 0 w 2555875"/>
              <a:gd name="connsiteY1-44" fmla="*/ 0 h 2781300"/>
              <a:gd name="connsiteX2-45" fmla="*/ 2555875 w 2555875"/>
              <a:gd name="connsiteY2-46" fmla="*/ 2781300 h 2781300"/>
              <a:gd name="connsiteX3-47" fmla="*/ 0 w 2555875"/>
              <a:gd name="connsiteY3-48" fmla="*/ 2781300 h 2781300"/>
              <a:gd name="connsiteX0-49" fmla="*/ 0 w 2555875"/>
              <a:gd name="connsiteY0-50" fmla="*/ 2781300 h 2781300"/>
              <a:gd name="connsiteX1-51" fmla="*/ 0 w 2555875"/>
              <a:gd name="connsiteY1-52" fmla="*/ 0 h 2781300"/>
              <a:gd name="connsiteX2-53" fmla="*/ 2555875 w 2555875"/>
              <a:gd name="connsiteY2-54" fmla="*/ 2781300 h 2781300"/>
              <a:gd name="connsiteX3-55" fmla="*/ 0 w 2555875"/>
              <a:gd name="connsiteY3-56" fmla="*/ 2781300 h 2781300"/>
              <a:gd name="connsiteX0-57" fmla="*/ 0 w 2555875"/>
              <a:gd name="connsiteY0-58" fmla="*/ 2781300 h 2781300"/>
              <a:gd name="connsiteX1-59" fmla="*/ 0 w 2555875"/>
              <a:gd name="connsiteY1-60" fmla="*/ 0 h 2781300"/>
              <a:gd name="connsiteX2-61" fmla="*/ 2555875 w 2555875"/>
              <a:gd name="connsiteY2-62" fmla="*/ 2781300 h 2781300"/>
              <a:gd name="connsiteX3-63" fmla="*/ 0 w 2555875"/>
              <a:gd name="connsiteY3-64" fmla="*/ 2781300 h 2781300"/>
              <a:gd name="connsiteX0-65" fmla="*/ 0 w 2555875"/>
              <a:gd name="connsiteY0-66" fmla="*/ 2781300 h 2781300"/>
              <a:gd name="connsiteX1-67" fmla="*/ 0 w 2555875"/>
              <a:gd name="connsiteY1-68" fmla="*/ 0 h 2781300"/>
              <a:gd name="connsiteX2-69" fmla="*/ 2555875 w 2555875"/>
              <a:gd name="connsiteY2-70" fmla="*/ 2781300 h 2781300"/>
              <a:gd name="connsiteX3-71" fmla="*/ 0 w 2555875"/>
              <a:gd name="connsiteY3-72" fmla="*/ 2781300 h 2781300"/>
              <a:gd name="connsiteX0-73" fmla="*/ 0 w 2555875"/>
              <a:gd name="connsiteY0-74" fmla="*/ 2781300 h 2781300"/>
              <a:gd name="connsiteX1-75" fmla="*/ 0 w 2555875"/>
              <a:gd name="connsiteY1-76" fmla="*/ 0 h 2781300"/>
              <a:gd name="connsiteX2-77" fmla="*/ 2555875 w 2555875"/>
              <a:gd name="connsiteY2-78" fmla="*/ 2781300 h 2781300"/>
              <a:gd name="connsiteX3-79" fmla="*/ 0 w 2555875"/>
              <a:gd name="connsiteY3-80" fmla="*/ 2781300 h 2781300"/>
            </a:gdLst>
            <a:ahLst/>
            <a:cxnLst>
              <a:cxn ang="0">
                <a:pos x="connsiteX0-1" y="connsiteY0-2"/>
              </a:cxn>
              <a:cxn ang="0">
                <a:pos x="connsiteX1-3" y="connsiteY1-4"/>
              </a:cxn>
              <a:cxn ang="0">
                <a:pos x="connsiteX2-5" y="connsiteY2-6"/>
              </a:cxn>
              <a:cxn ang="0">
                <a:pos x="connsiteX3-7" y="connsiteY3-8"/>
              </a:cxn>
            </a:cxnLst>
            <a:rect l="l" t="t" r="r" b="b"/>
            <a:pathLst>
              <a:path w="2555875" h="2781300">
                <a:moveTo>
                  <a:pt x="0" y="2781300"/>
                </a:moveTo>
                <a:lnTo>
                  <a:pt x="0" y="0"/>
                </a:lnTo>
                <a:cubicBezTo>
                  <a:pt x="158687" y="1674158"/>
                  <a:pt x="1584388" y="2511611"/>
                  <a:pt x="2555875" y="2781300"/>
                </a:cubicBezTo>
                <a:lnTo>
                  <a:pt x="0" y="27813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
        <p:nvSpPr>
          <p:cNvPr id="8" name="Graphic 1"/>
          <p:cNvSpPr/>
          <p:nvPr userDrawn="1"/>
        </p:nvSpPr>
        <p:spPr bwMode="white">
          <a:xfrm>
            <a:off x="9912424" y="5571759"/>
            <a:ext cx="2279576" cy="1286241"/>
          </a:xfrm>
          <a:custGeom>
            <a:avLst/>
            <a:gdLst>
              <a:gd name="connsiteX0" fmla="*/ 1704499 w 1704975"/>
              <a:gd name="connsiteY0" fmla="*/ 961382 h 962025"/>
              <a:gd name="connsiteX1" fmla="*/ 1172051 w 1704975"/>
              <a:gd name="connsiteY1" fmla="*/ 803267 h 962025"/>
              <a:gd name="connsiteX2" fmla="*/ 589121 w 1704975"/>
              <a:gd name="connsiteY2" fmla="*/ 611815 h 962025"/>
              <a:gd name="connsiteX3" fmla="*/ 7144 w 1704975"/>
              <a:gd name="connsiteY3" fmla="*/ 768977 h 962025"/>
              <a:gd name="connsiteX4" fmla="*/ 764381 w 1704975"/>
              <a:gd name="connsiteY4" fmla="*/ 128897 h 962025"/>
              <a:gd name="connsiteX5" fmla="*/ 1614011 w 1704975"/>
              <a:gd name="connsiteY5" fmla="*/ 72700 h 962025"/>
              <a:gd name="connsiteX6" fmla="*/ 1705451 w 1704975"/>
              <a:gd name="connsiteY6" fmla="*/ 104132 h 962025"/>
              <a:gd name="connsiteX7" fmla="*/ 1704499 w 1704975"/>
              <a:gd name="connsiteY7" fmla="*/ 961382 h 962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04975" h="962025">
                <a:moveTo>
                  <a:pt x="1704499" y="961382"/>
                </a:moveTo>
                <a:cubicBezTo>
                  <a:pt x="1523524" y="935665"/>
                  <a:pt x="1348264" y="859465"/>
                  <a:pt x="1172051" y="803267"/>
                </a:cubicBezTo>
                <a:cubicBezTo>
                  <a:pt x="976789" y="741355"/>
                  <a:pt x="788194" y="654677"/>
                  <a:pt x="589121" y="611815"/>
                </a:cubicBezTo>
                <a:cubicBezTo>
                  <a:pt x="301466" y="550855"/>
                  <a:pt x="224314" y="585145"/>
                  <a:pt x="7144" y="768977"/>
                </a:cubicBezTo>
                <a:cubicBezTo>
                  <a:pt x="50006" y="717542"/>
                  <a:pt x="525304" y="253675"/>
                  <a:pt x="764381" y="128897"/>
                </a:cubicBezTo>
                <a:cubicBezTo>
                  <a:pt x="1040606" y="-14930"/>
                  <a:pt x="1321594" y="-28265"/>
                  <a:pt x="1614011" y="72700"/>
                </a:cubicBezTo>
                <a:cubicBezTo>
                  <a:pt x="1644491" y="83177"/>
                  <a:pt x="1674971" y="93655"/>
                  <a:pt x="1705451" y="104132"/>
                </a:cubicBezTo>
                <a:lnTo>
                  <a:pt x="1704499" y="961382"/>
                </a:lnTo>
                <a:close/>
              </a:path>
            </a:pathLst>
          </a:custGeom>
          <a:solidFill>
            <a:schemeClr val="bg1"/>
          </a:solidFill>
          <a:ln w="9525" cap="flat">
            <a:noFill/>
            <a:prstDash val="solid"/>
            <a:miter/>
          </a:ln>
        </p:spPr>
        <p:txBody>
          <a:bodyPr rtlCol="0" anchor="ctr"/>
          <a:lstStyle/>
          <a:p>
            <a:endParaRPr lang="en-AU"/>
          </a:p>
        </p:txBody>
      </p:sp>
      <p:pic>
        <p:nvPicPr>
          <p:cNvPr id="11" name="Picture 10"/>
          <p:cNvPicPr>
            <a:picLocks noChangeAspect="1"/>
          </p:cNvPicPr>
          <p:nvPr userDrawn="1"/>
        </p:nvPicPr>
        <p:blipFill>
          <a:blip r:embed="rId2"/>
          <a:stretch>
            <a:fillRect/>
          </a:stretch>
        </p:blipFill>
        <p:spPr>
          <a:xfrm>
            <a:off x="695325" y="207631"/>
            <a:ext cx="3204000" cy="472463"/>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showMasterSp="0">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r>
              <a:rPr lang="en-US"/>
              <a:t>FINM7409</a:t>
            </a:r>
            <a:endParaRPr lang="en-US"/>
          </a:p>
        </p:txBody>
      </p:sp>
      <p:sp>
        <p:nvSpPr>
          <p:cNvPr id="5" name="Rectangle 6"/>
          <p:cNvSpPr>
            <a:spLocks noGrp="1" noChangeArrowheads="1"/>
          </p:cNvSpPr>
          <p:nvPr>
            <p:ph type="sldNum" sz="quarter" idx="12"/>
          </p:nvPr>
        </p:nvSpPr>
        <p:spPr/>
        <p:txBody>
          <a:bodyPr/>
          <a:lstStyle>
            <a:lvl1pPr>
              <a:defRPr/>
            </a:lvl1pPr>
          </a:lstStyle>
          <a:p>
            <a:fld id="{97C3311C-8D0C-1646-AB84-ACE8ED2E3E10}" type="slidenum">
              <a:rPr lang="en-US" altLang="en-US"/>
            </a:fld>
            <a:endParaRPr lang="en-US" alt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xAndObj" showMasterSp="0">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972800" cy="1139825"/>
          </a:xfrm>
        </p:spPr>
        <p:txBody>
          <a:bodyPr/>
          <a:lstStyle/>
          <a:p>
            <a:r>
              <a:rPr lang="en-US"/>
              <a:t>Click to edit Master title style</a:t>
            </a:r>
            <a:endParaRPr lang="en-AU"/>
          </a:p>
        </p:txBody>
      </p:sp>
      <p:sp>
        <p:nvSpPr>
          <p:cNvPr id="3" name="Text Placeholder 2"/>
          <p:cNvSpPr>
            <a:spLocks noGrp="1"/>
          </p:cNvSpPr>
          <p:nvPr>
            <p:ph type="body" sz="half" idx="1"/>
          </p:nvPr>
        </p:nvSpPr>
        <p:spPr>
          <a:xfrm>
            <a:off x="609600" y="1600200"/>
            <a:ext cx="5384800" cy="4773613"/>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AU"/>
          </a:p>
        </p:txBody>
      </p:sp>
      <p:sp>
        <p:nvSpPr>
          <p:cNvPr id="4" name="Content Placeholder 3"/>
          <p:cNvSpPr>
            <a:spLocks noGrp="1"/>
          </p:cNvSpPr>
          <p:nvPr>
            <p:ph sz="half" idx="2"/>
          </p:nvPr>
        </p:nvSpPr>
        <p:spPr>
          <a:xfrm>
            <a:off x="6197600" y="1600200"/>
            <a:ext cx="5384800" cy="4773613"/>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AU"/>
          </a:p>
        </p:txBody>
      </p:sp>
      <p:sp>
        <p:nvSpPr>
          <p:cNvPr id="5" name="Rectangle 6"/>
          <p:cNvSpPr>
            <a:spLocks noGrp="1" noChangeArrowheads="1"/>
          </p:cNvSpPr>
          <p:nvPr>
            <p:ph type="sldNum" sz="quarter" idx="10"/>
          </p:nvPr>
        </p:nvSpPr>
        <p:spPr/>
        <p:txBody>
          <a:bodyPr/>
          <a:lstStyle>
            <a:lvl1pPr>
              <a:defRPr/>
            </a:lvl1pPr>
          </a:lstStyle>
          <a:p>
            <a:fld id="{A810BB39-6A75-3C4D-B987-73181D766F83}" type="slidenum">
              <a:rPr lang="en-US" altLang="en-US"/>
            </a:fld>
            <a:endParaRPr lang="en-US" alt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bl" showMasterSp="0">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972800" cy="1139825"/>
          </a:xfrm>
        </p:spPr>
        <p:txBody>
          <a:bodyPr/>
          <a:lstStyle/>
          <a:p>
            <a:r>
              <a:rPr lang="en-US"/>
              <a:t>Click to edit Master title style</a:t>
            </a:r>
            <a:endParaRPr lang="en-AU"/>
          </a:p>
        </p:txBody>
      </p:sp>
      <p:sp>
        <p:nvSpPr>
          <p:cNvPr id="3" name="Table Placeholder 2"/>
          <p:cNvSpPr>
            <a:spLocks noGrp="1"/>
          </p:cNvSpPr>
          <p:nvPr>
            <p:ph type="tbl" idx="1"/>
          </p:nvPr>
        </p:nvSpPr>
        <p:spPr>
          <a:xfrm>
            <a:off x="609600" y="1600200"/>
            <a:ext cx="10972800" cy="4773613"/>
          </a:xfrm>
        </p:spPr>
        <p:txBody>
          <a:bodyPr/>
          <a:lstStyle/>
          <a:p>
            <a:pPr lvl="0"/>
            <a:endParaRPr lang="en-AU" noProof="0"/>
          </a:p>
        </p:txBody>
      </p:sp>
      <p:sp>
        <p:nvSpPr>
          <p:cNvPr id="4" name="Rectangle 6"/>
          <p:cNvSpPr>
            <a:spLocks noGrp="1" noChangeArrowheads="1"/>
          </p:cNvSpPr>
          <p:nvPr>
            <p:ph type="sldNum" sz="quarter" idx="10"/>
          </p:nvPr>
        </p:nvSpPr>
        <p:spPr/>
        <p:txBody>
          <a:bodyPr/>
          <a:lstStyle>
            <a:lvl1pPr>
              <a:defRPr/>
            </a:lvl1pPr>
          </a:lstStyle>
          <a:p>
            <a:fld id="{38A8F2CB-D90B-D646-9E28-834CA4E18D92}" type="slidenum">
              <a:rPr lang="en-US" altLang="en-US"/>
            </a:fld>
            <a:endParaRPr lang="en-US" alt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userDrawn="1">
  <p:cSld name="Blank slide">
    <p:spTree>
      <p:nvGrpSpPr>
        <p:cNvPr id="1" name=""/>
        <p:cNvGrpSpPr/>
        <p:nvPr/>
      </p:nvGrpSpPr>
      <p:grpSpPr>
        <a:xfrm>
          <a:off x="0" y="0"/>
          <a:ext cx="0" cy="0"/>
          <a:chOff x="0" y="0"/>
          <a:chExt cx="0" cy="0"/>
        </a:xfrm>
      </p:grpSpPr>
      <p:pic>
        <p:nvPicPr>
          <p:cNvPr id="2" name="Picture 2" descr="P:\digital_HED\au_be_atrill_accounting_6\_DIP\banner.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9538" y="-165100"/>
            <a:ext cx="1219200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a:spLocks noChangeArrowheads="1"/>
          </p:cNvSpPr>
          <p:nvPr userDrawn="1"/>
        </p:nvSpPr>
        <p:spPr bwMode="auto">
          <a:xfrm>
            <a:off x="511908" y="6381750"/>
            <a:ext cx="11168185" cy="230188"/>
          </a:xfrm>
          <a:prstGeom prst="rect">
            <a:avLst/>
          </a:prstGeom>
          <a:noFill/>
          <a:ln>
            <a:noFill/>
          </a:ln>
        </p:spPr>
        <p:txBody>
          <a:bodyPr>
            <a:spAutoFit/>
          </a:bodyPr>
          <a:lstStyle>
            <a:lvl1pPr>
              <a:defRPr sz="2400">
                <a:solidFill>
                  <a:schemeClr val="bg2"/>
                </a:solidFill>
                <a:latin typeface="Verdana" panose="020B0604030504040204" pitchFamily="4" charset="0"/>
                <a:cs typeface="Arial" panose="020B0604020202020204" pitchFamily="34" charset="0"/>
                <a:sym typeface="Arial" panose="020B0604020202020204" pitchFamily="34" charset="0"/>
              </a:defRPr>
            </a:lvl1pPr>
            <a:lvl2pPr marL="742950" indent="-285750">
              <a:defRPr sz="2400">
                <a:solidFill>
                  <a:schemeClr val="bg2"/>
                </a:solidFill>
                <a:latin typeface="Verdana" panose="020B0604030504040204" pitchFamily="4" charset="0"/>
                <a:cs typeface="Arial" panose="020B0604020202020204" pitchFamily="34" charset="0"/>
                <a:sym typeface="Arial" panose="020B0604020202020204" pitchFamily="34" charset="0"/>
              </a:defRPr>
            </a:lvl2pPr>
            <a:lvl3pPr marL="1143000" indent="-228600">
              <a:defRPr sz="2400">
                <a:solidFill>
                  <a:schemeClr val="bg2"/>
                </a:solidFill>
                <a:latin typeface="Verdana" panose="020B0604030504040204" pitchFamily="4" charset="0"/>
                <a:cs typeface="Arial" panose="020B0604020202020204" pitchFamily="34" charset="0"/>
                <a:sym typeface="Arial" panose="020B0604020202020204" pitchFamily="34" charset="0"/>
              </a:defRPr>
            </a:lvl3pPr>
            <a:lvl4pPr marL="1600200" indent="-228600">
              <a:defRPr sz="2400">
                <a:solidFill>
                  <a:schemeClr val="bg2"/>
                </a:solidFill>
                <a:latin typeface="Verdana" panose="020B0604030504040204" pitchFamily="4" charset="0"/>
                <a:cs typeface="Arial" panose="020B0604020202020204" pitchFamily="34" charset="0"/>
                <a:sym typeface="Arial" panose="020B0604020202020204" pitchFamily="34" charset="0"/>
              </a:defRPr>
            </a:lvl4pPr>
            <a:lvl5pPr marL="2057400" indent="-228600">
              <a:defRPr sz="2400">
                <a:solidFill>
                  <a:schemeClr val="bg2"/>
                </a:solidFill>
                <a:latin typeface="Verdana" panose="020B0604030504040204" pitchFamily="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2400">
                <a:solidFill>
                  <a:schemeClr val="bg2"/>
                </a:solidFill>
                <a:latin typeface="Verdana" panose="020B0604030504040204" pitchFamily="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2400">
                <a:solidFill>
                  <a:schemeClr val="bg2"/>
                </a:solidFill>
                <a:latin typeface="Verdana" panose="020B0604030504040204" pitchFamily="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2400">
                <a:solidFill>
                  <a:schemeClr val="bg2"/>
                </a:solidFill>
                <a:latin typeface="Verdana" panose="020B0604030504040204" pitchFamily="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2400">
                <a:solidFill>
                  <a:schemeClr val="bg2"/>
                </a:solidFill>
                <a:latin typeface="Verdana" panose="020B0604030504040204" pitchFamily="4" charset="0"/>
                <a:cs typeface="Arial" panose="020B0604020202020204" pitchFamily="34" charset="0"/>
                <a:sym typeface="Arial" panose="020B0604020202020204" pitchFamily="34" charset="0"/>
              </a:defRPr>
            </a:lvl9pPr>
          </a:lstStyle>
          <a:p>
            <a:pPr eaLnBrk="1" hangingPunct="1">
              <a:defRPr/>
            </a:pPr>
            <a:r>
              <a:rPr lang="en-US" altLang="en-US" sz="900" b="0" i="0" dirty="0">
                <a:solidFill>
                  <a:srgbClr val="4D4D4D"/>
                </a:solidFill>
                <a:latin typeface="Arial" panose="020B0604020202020204" pitchFamily="34" charset="0"/>
              </a:rPr>
              <a:t>Copyright © 2018 Pearson Australia (a division of Pearson Australia Group Pty Ltd) 9781488612589/</a:t>
            </a:r>
            <a:r>
              <a:rPr lang="en-US" altLang="en-US" sz="900" b="0" i="0" dirty="0" err="1">
                <a:solidFill>
                  <a:srgbClr val="4D4D4D"/>
                </a:solidFill>
                <a:latin typeface="Arial" panose="020B0604020202020204" pitchFamily="34" charset="0"/>
              </a:rPr>
              <a:t>Atrill</a:t>
            </a:r>
            <a:r>
              <a:rPr lang="en-US" altLang="en-US" sz="900" b="0" i="0" dirty="0">
                <a:solidFill>
                  <a:srgbClr val="4D4D4D"/>
                </a:solidFill>
                <a:latin typeface="Arial" panose="020B0604020202020204" pitchFamily="34" charset="0"/>
              </a:rPr>
              <a:t>/Accounting for Non-Specialists/7e</a:t>
            </a:r>
            <a:endParaRPr lang="en-AU" altLang="en-US" sz="900" b="0" i="0" dirty="0">
              <a:solidFill>
                <a:srgbClr val="4D4D4D"/>
              </a:solidFill>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3.png"/><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2"/>
          </p:nvPr>
        </p:nvSpPr>
        <p:spPr>
          <a:xfrm>
            <a:off x="695324" y="151134"/>
            <a:ext cx="3360109" cy="288000"/>
          </a:xfrm>
          <a:prstGeom prst="rect">
            <a:avLst/>
          </a:prstGeom>
        </p:spPr>
        <p:txBody>
          <a:bodyPr vert="horz" lIns="0" tIns="0" rIns="0" bIns="0" rtlCol="0" anchor="t"/>
          <a:lstStyle>
            <a:lvl1pPr algn="l">
              <a:lnSpc>
                <a:spcPct val="80000"/>
              </a:lnSpc>
              <a:defRPr sz="750">
                <a:solidFill>
                  <a:schemeClr val="bg1"/>
                </a:solidFill>
              </a:defRPr>
            </a:lvl1pPr>
          </a:lstStyle>
          <a:p>
            <a:pPr>
              <a:defRPr/>
            </a:pPr>
            <a:endParaRPr lang="en-US"/>
          </a:p>
        </p:txBody>
      </p:sp>
      <p:sp>
        <p:nvSpPr>
          <p:cNvPr id="8" name="Rectangle 7"/>
          <p:cNvSpPr/>
          <p:nvPr/>
        </p:nvSpPr>
        <p:spPr bwMode="invGray">
          <a:xfrm flipH="1">
            <a:off x="0" y="0"/>
            <a:ext cx="12192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en-AU" sz="1350"/>
          </a:p>
        </p:txBody>
      </p:sp>
      <p:pic>
        <p:nvPicPr>
          <p:cNvPr id="10" name="Picture 9"/>
          <p:cNvPicPr>
            <a:picLocks noChangeAspect="1"/>
          </p:cNvPicPr>
          <p:nvPr/>
        </p:nvPicPr>
        <p:blipFill>
          <a:blip r:embed="rId13"/>
          <a:stretch>
            <a:fillRect/>
          </a:stretch>
        </p:blipFill>
        <p:spPr>
          <a:xfrm>
            <a:off x="10297935" y="152896"/>
            <a:ext cx="1210684" cy="324000"/>
          </a:xfrm>
          <a:prstGeom prst="rect">
            <a:avLst/>
          </a:prstGeom>
        </p:spPr>
      </p:pic>
      <p:sp>
        <p:nvSpPr>
          <p:cNvPr id="5" name="Footer Placeholder 4"/>
          <p:cNvSpPr>
            <a:spLocks noGrp="1"/>
          </p:cNvSpPr>
          <p:nvPr>
            <p:ph type="ftr" sz="quarter" idx="3"/>
          </p:nvPr>
        </p:nvSpPr>
        <p:spPr>
          <a:xfrm>
            <a:off x="695326" y="6494790"/>
            <a:ext cx="3360109" cy="240219"/>
          </a:xfrm>
          <a:prstGeom prst="rect">
            <a:avLst/>
          </a:prstGeom>
        </p:spPr>
        <p:txBody>
          <a:bodyPr vert="horz" lIns="0" tIns="0" rIns="0" bIns="0" rtlCol="0" anchor="ctr"/>
          <a:lstStyle>
            <a:lvl1pPr algn="l">
              <a:defRPr sz="800" b="0">
                <a:solidFill>
                  <a:schemeClr val="tx1"/>
                </a:solidFill>
              </a:defRPr>
            </a:lvl1pPr>
          </a:lstStyle>
          <a:p>
            <a:r>
              <a:rPr lang="en-AU"/>
              <a:t>FINM7409</a:t>
            </a:r>
            <a:endParaRPr lang="en-AU" dirty="0"/>
          </a:p>
        </p:txBody>
      </p:sp>
      <p:sp>
        <p:nvSpPr>
          <p:cNvPr id="6" name="Slide Number Placeholder 5"/>
          <p:cNvSpPr>
            <a:spLocks noGrp="1"/>
          </p:cNvSpPr>
          <p:nvPr>
            <p:ph type="sldNum" sz="quarter" idx="4"/>
          </p:nvPr>
        </p:nvSpPr>
        <p:spPr>
          <a:xfrm>
            <a:off x="11208568" y="6494790"/>
            <a:ext cx="288032" cy="240219"/>
          </a:xfrm>
          <a:prstGeom prst="rect">
            <a:avLst/>
          </a:prstGeom>
        </p:spPr>
        <p:txBody>
          <a:bodyPr vert="horz" lIns="0" tIns="0" rIns="0" bIns="0" rtlCol="0" anchor="ctr"/>
          <a:lstStyle>
            <a:lvl1pPr algn="r">
              <a:defRPr sz="800">
                <a:solidFill>
                  <a:schemeClr val="tx1"/>
                </a:solidFill>
              </a:defRPr>
            </a:lvl1pPr>
          </a:lstStyle>
          <a:p>
            <a:fld id="{E917DE0E-AFB1-41FD-BC35-27DB61CA125F}" type="slidenum">
              <a:rPr lang="en-AU" smtClean="0"/>
            </a:fld>
            <a:endParaRPr lang="en-AU" dirty="0"/>
          </a:p>
        </p:txBody>
      </p:sp>
      <p:sp>
        <p:nvSpPr>
          <p:cNvPr id="7" name="Date Placeholder 2"/>
          <p:cNvSpPr txBox="1"/>
          <p:nvPr userDrawn="1"/>
        </p:nvSpPr>
        <p:spPr>
          <a:xfrm>
            <a:off x="4415945" y="6494790"/>
            <a:ext cx="3360109" cy="264600"/>
          </a:xfrm>
          <a:prstGeom prst="rect">
            <a:avLst/>
          </a:prstGeom>
        </p:spPr>
        <p:txBody>
          <a:bodyPr vert="horz" lIns="0" tIns="0" rIns="0" bIns="0" rtlCol="0" anchor="t"/>
          <a:lstStyle>
            <a:defPPr>
              <a:defRPr lang="en-US"/>
            </a:defPPr>
            <a:lvl1pPr marL="0" algn="l" defTabSz="914400" rtl="0" eaLnBrk="1" latinLnBrk="0" hangingPunct="1">
              <a:lnSpc>
                <a:spcPct val="80000"/>
              </a:lnSpc>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BB08A9D-ED02-CB47-B33D-708455A59EA0}" type="datetime1">
              <a:rPr lang="en-AU" smtClean="0"/>
            </a:fld>
            <a:endParaRPr lang="en-AU" dirty="0"/>
          </a:p>
        </p:txBody>
      </p:sp>
      <p:sp>
        <p:nvSpPr>
          <p:cNvPr id="9" name="TextBox 8"/>
          <p:cNvSpPr txBox="1"/>
          <p:nvPr userDrawn="1"/>
        </p:nvSpPr>
        <p:spPr>
          <a:xfrm>
            <a:off x="8096810" y="6494790"/>
            <a:ext cx="2391677" cy="241200"/>
          </a:xfrm>
          <a:prstGeom prst="rect">
            <a:avLst/>
          </a:prstGeom>
          <a:noFill/>
        </p:spPr>
        <p:txBody>
          <a:bodyPr wrap="square" lIns="0" tIns="0" rIns="0" bIns="0" rtlCol="0" anchor="ctr">
            <a:noAutofit/>
          </a:bodyPr>
          <a:lstStyle/>
          <a:p>
            <a:r>
              <a:rPr lang="en-AU" sz="800" dirty="0"/>
              <a:t>CRICOS code 00025B</a:t>
            </a:r>
            <a:endParaRPr lang="en-AU" sz="800"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hdr="0" dt="0"/>
  <p:txStyles>
    <p:titleStyle>
      <a:lvl1pPr algn="l" defTabSz="685800" rtl="0" eaLnBrk="1" latinLnBrk="0" hangingPunct="1">
        <a:lnSpc>
          <a:spcPct val="90000"/>
        </a:lnSpc>
        <a:spcBef>
          <a:spcPct val="0"/>
        </a:spcBef>
        <a:buNone/>
        <a:defRPr sz="2550" b="0" kern="1200">
          <a:solidFill>
            <a:schemeClr val="accent1"/>
          </a:solidFill>
          <a:latin typeface="+mj-lt"/>
          <a:ea typeface="+mj-ea"/>
          <a:cs typeface="+mj-cs"/>
        </a:defRPr>
      </a:lvl1pPr>
    </p:titleStyle>
    <p:bodyStyle>
      <a:lvl1pPr marL="0" indent="0" algn="l" defTabSz="685800" rtl="0" eaLnBrk="1" latinLnBrk="0" hangingPunct="1">
        <a:lnSpc>
          <a:spcPct val="110000"/>
        </a:lnSpc>
        <a:spcBef>
          <a:spcPts val="225"/>
        </a:spcBef>
        <a:spcAft>
          <a:spcPts val="225"/>
        </a:spcAft>
        <a:buClr>
          <a:schemeClr val="tx1"/>
        </a:buClr>
        <a:buFont typeface="Arial" panose="020B0604020202020204" pitchFamily="34" charset="0"/>
        <a:buNone/>
        <a:defRPr lang="en-US" sz="1350" kern="1200" dirty="0">
          <a:solidFill>
            <a:schemeClr val="tx1"/>
          </a:solidFill>
          <a:latin typeface="+mn-lt"/>
          <a:ea typeface="+mn-ea"/>
          <a:cs typeface="+mn-cs"/>
        </a:defRPr>
      </a:lvl1pPr>
      <a:lvl2pPr marL="135255" indent="-134620" algn="l" defTabSz="685800" rtl="0" eaLnBrk="1" latinLnBrk="0" hangingPunct="1">
        <a:lnSpc>
          <a:spcPct val="110000"/>
        </a:lnSpc>
        <a:spcBef>
          <a:spcPts val="225"/>
        </a:spcBef>
        <a:spcAft>
          <a:spcPts val="225"/>
        </a:spcAft>
        <a:buClr>
          <a:schemeClr val="tx1"/>
        </a:buClr>
        <a:buFont typeface="Arial" panose="020B0604020202020204" pitchFamily="34" charset="0"/>
        <a:buChar char="•"/>
        <a:defRPr lang="en-US" sz="1350" kern="1200" dirty="0">
          <a:solidFill>
            <a:schemeClr val="tx1"/>
          </a:solidFill>
          <a:latin typeface="+mn-lt"/>
          <a:ea typeface="+mn-ea"/>
          <a:cs typeface="+mn-cs"/>
        </a:defRPr>
      </a:lvl2pPr>
      <a:lvl3pPr marL="269875" indent="-134620" algn="l" defTabSz="685800" rtl="0" eaLnBrk="1" latinLnBrk="0" hangingPunct="1">
        <a:lnSpc>
          <a:spcPct val="110000"/>
        </a:lnSpc>
        <a:spcBef>
          <a:spcPts val="150"/>
        </a:spcBef>
        <a:spcAft>
          <a:spcPts val="150"/>
        </a:spcAft>
        <a:buClr>
          <a:schemeClr val="accent1"/>
        </a:buClr>
        <a:buFont typeface="Arial" panose="020B0604020202020204" pitchFamily="34" charset="0"/>
        <a:buChar char="­"/>
        <a:defRPr lang="en-US" sz="1350" kern="1200" baseline="0" dirty="0">
          <a:solidFill>
            <a:schemeClr val="tx1"/>
          </a:solidFill>
          <a:latin typeface="+mn-lt"/>
          <a:ea typeface="+mn-ea"/>
          <a:cs typeface="+mn-cs"/>
        </a:defRPr>
      </a:lvl3pPr>
      <a:lvl4pPr marL="405130" indent="-134620" algn="l" defTabSz="685800" rtl="0" eaLnBrk="1" latinLnBrk="0" hangingPunct="1">
        <a:lnSpc>
          <a:spcPct val="110000"/>
        </a:lnSpc>
        <a:spcBef>
          <a:spcPts val="75"/>
        </a:spcBef>
        <a:spcAft>
          <a:spcPts val="75"/>
        </a:spcAft>
        <a:buFont typeface="Wingdings" panose="05000000000000000000" pitchFamily="2" charset="2"/>
        <a:buChar char=""/>
        <a:defRPr lang="en-US" sz="1350" kern="1200" baseline="0" dirty="0">
          <a:solidFill>
            <a:schemeClr val="tx1"/>
          </a:solidFill>
          <a:latin typeface="+mn-lt"/>
          <a:ea typeface="+mn-ea"/>
          <a:cs typeface="+mn-cs"/>
        </a:defRPr>
      </a:lvl4pPr>
      <a:lvl5pPr marL="0" indent="0" algn="l" defTabSz="685800" rtl="0" eaLnBrk="1" latinLnBrk="0" hangingPunct="1">
        <a:lnSpc>
          <a:spcPct val="100000"/>
        </a:lnSpc>
        <a:spcBef>
          <a:spcPts val="900"/>
        </a:spcBef>
        <a:spcAft>
          <a:spcPts val="450"/>
        </a:spcAft>
        <a:buFont typeface="Arial" panose="020B0604020202020204" pitchFamily="34" charset="0"/>
        <a:buNone/>
        <a:defRPr lang="en-US" sz="1800" kern="1200" baseline="0" dirty="0">
          <a:solidFill>
            <a:schemeClr val="accent1"/>
          </a:solidFill>
          <a:latin typeface="+mn-lt"/>
          <a:ea typeface="+mn-ea"/>
          <a:cs typeface="+mn-cs"/>
        </a:defRPr>
      </a:lvl5pPr>
      <a:lvl6pPr marL="0" indent="0" algn="l" defTabSz="685800" rtl="0" eaLnBrk="1" latinLnBrk="0" hangingPunct="1">
        <a:spcBef>
          <a:spcPts val="450"/>
        </a:spcBef>
        <a:spcAft>
          <a:spcPts val="225"/>
        </a:spcAft>
        <a:buFont typeface="Arial" panose="020B0604020202020204" pitchFamily="34" charset="0"/>
        <a:buNone/>
        <a:defRPr lang="en-AU" sz="1500" b="1" kern="1200" baseline="0" dirty="0">
          <a:solidFill>
            <a:schemeClr val="accent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hyperlink" Target="http://www.asx.com.au/asx/markets/interestRateSecurityPrices.do?type=CORPORATE_BOND"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image" Target="../media/image9.png"/></Relationships>
</file>

<file path=ppt/slides/_rels/slide22.xml.rels><?xml version="1.0" encoding="UTF-8" standalone="yes"?>
<Relationships xmlns="http://schemas.openxmlformats.org/package/2006/relationships"><Relationship Id="rId4" Type="http://schemas.openxmlformats.org/officeDocument/2006/relationships/notesSlide" Target="../notesSlides/notesSlide21.xml"/><Relationship Id="rId3" Type="http://schemas.openxmlformats.org/officeDocument/2006/relationships/slideLayout" Target="../slideLayouts/slideLayout2.xml"/><Relationship Id="rId2" Type="http://schemas.openxmlformats.org/officeDocument/2006/relationships/image" Target="../media/image11.png"/><Relationship Id="rId1" Type="http://schemas.openxmlformats.org/officeDocument/2006/relationships/image" Target="../media/image10.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5" Type="http://schemas.openxmlformats.org/officeDocument/2006/relationships/notesSlide" Target="../notesSlides/notesSlide23.xml"/><Relationship Id="rId4" Type="http://schemas.openxmlformats.org/officeDocument/2006/relationships/slideLayout" Target="../slideLayouts/slideLayout2.xml"/><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9" Type="http://schemas.openxmlformats.org/officeDocument/2006/relationships/notesSlide" Target="../notesSlides/notesSlide28.xml"/><Relationship Id="rId8" Type="http://schemas.openxmlformats.org/officeDocument/2006/relationships/vmlDrawing" Target="../drawings/vmlDrawing1.vml"/><Relationship Id="rId7" Type="http://schemas.openxmlformats.org/officeDocument/2006/relationships/slideLayout" Target="../slideLayouts/slideLayout12.xml"/><Relationship Id="rId6" Type="http://schemas.openxmlformats.org/officeDocument/2006/relationships/image" Target="../media/image17.wmf"/><Relationship Id="rId5" Type="http://schemas.openxmlformats.org/officeDocument/2006/relationships/oleObject" Target="../embeddings/oleObject3.bin"/><Relationship Id="rId4" Type="http://schemas.openxmlformats.org/officeDocument/2006/relationships/image" Target="../media/image16.wmf"/><Relationship Id="rId3" Type="http://schemas.openxmlformats.org/officeDocument/2006/relationships/oleObject" Target="../embeddings/oleObject2.bin"/><Relationship Id="rId2" Type="http://schemas.openxmlformats.org/officeDocument/2006/relationships/image" Target="../media/image15.wmf"/><Relationship Id="rId1" Type="http://schemas.openxmlformats.org/officeDocument/2006/relationships/oleObject" Target="../embeddings/oleObject1.bin"/></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image" Target="../media/image18.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image" Target="../media/image19.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xml"/><Relationship Id="rId1" Type="http://schemas.openxmlformats.org/officeDocument/2006/relationships/image" Target="../media/image20.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5" Type="http://schemas.openxmlformats.org/officeDocument/2006/relationships/notesSlide" Target="../notesSlides/notesSlide46.xml"/><Relationship Id="rId4" Type="http://schemas.openxmlformats.org/officeDocument/2006/relationships/vmlDrawing" Target="../drawings/vmlDrawing2.vml"/><Relationship Id="rId3" Type="http://schemas.openxmlformats.org/officeDocument/2006/relationships/slideLayout" Target="../slideLayouts/slideLayout2.xml"/><Relationship Id="rId2" Type="http://schemas.openxmlformats.org/officeDocument/2006/relationships/image" Target="../media/image21.wmf"/><Relationship Id="rId1" Type="http://schemas.openxmlformats.org/officeDocument/2006/relationships/oleObject" Target="../embeddings/oleObject4.bin"/></Relationships>
</file>

<file path=ppt/slides/_rels/slide49.xml.rels><?xml version="1.0" encoding="UTF-8" standalone="yes"?>
<Relationships xmlns="http://schemas.openxmlformats.org/package/2006/relationships"><Relationship Id="rId5" Type="http://schemas.openxmlformats.org/officeDocument/2006/relationships/notesSlide" Target="../notesSlides/notesSlide47.xml"/><Relationship Id="rId4" Type="http://schemas.openxmlformats.org/officeDocument/2006/relationships/vmlDrawing" Target="../drawings/vmlDrawing3.vml"/><Relationship Id="rId3" Type="http://schemas.openxmlformats.org/officeDocument/2006/relationships/slideLayout" Target="../slideLayouts/slideLayout2.xml"/><Relationship Id="rId2" Type="http://schemas.openxmlformats.org/officeDocument/2006/relationships/image" Target="../media/image22.wmf"/><Relationship Id="rId1" Type="http://schemas.openxmlformats.org/officeDocument/2006/relationships/oleObject" Target="../embeddings/oleObject5.bin"/></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50.xml.rels><?xml version="1.0" encoding="UTF-8" standalone="yes"?>
<Relationships xmlns="http://schemas.openxmlformats.org/package/2006/relationships"><Relationship Id="rId5" Type="http://schemas.openxmlformats.org/officeDocument/2006/relationships/notesSlide" Target="../notesSlides/notesSlide48.xml"/><Relationship Id="rId4" Type="http://schemas.openxmlformats.org/officeDocument/2006/relationships/vmlDrawing" Target="../drawings/vmlDrawing4.vml"/><Relationship Id="rId3" Type="http://schemas.openxmlformats.org/officeDocument/2006/relationships/slideLayout" Target="../slideLayouts/slideLayout2.xml"/><Relationship Id="rId2" Type="http://schemas.openxmlformats.org/officeDocument/2006/relationships/image" Target="../media/image23.wmf"/><Relationship Id="rId1" Type="http://schemas.openxmlformats.org/officeDocument/2006/relationships/oleObject" Target="../embeddings/oleObject6.bin"/></Relationships>
</file>

<file path=ppt/slides/_rels/slide51.xml.rels><?xml version="1.0" encoding="UTF-8" standalone="yes"?>
<Relationships xmlns="http://schemas.openxmlformats.org/package/2006/relationships"><Relationship Id="rId5" Type="http://schemas.openxmlformats.org/officeDocument/2006/relationships/notesSlide" Target="../notesSlides/notesSlide49.xml"/><Relationship Id="rId4" Type="http://schemas.openxmlformats.org/officeDocument/2006/relationships/vmlDrawing" Target="../drawings/vmlDrawing5.vml"/><Relationship Id="rId3" Type="http://schemas.openxmlformats.org/officeDocument/2006/relationships/slideLayout" Target="../slideLayouts/slideLayout2.xml"/><Relationship Id="rId2" Type="http://schemas.openxmlformats.org/officeDocument/2006/relationships/image" Target="../media/image24.wmf"/><Relationship Id="rId1" Type="http://schemas.openxmlformats.org/officeDocument/2006/relationships/oleObject" Target="../embeddings/oleObject7.bin"/></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4" Type="http://schemas.openxmlformats.org/officeDocument/2006/relationships/notesSlide" Target="../notesSlides/notesSlide51.xml"/><Relationship Id="rId3" Type="http://schemas.openxmlformats.org/officeDocument/2006/relationships/slideLayout" Target="../slideLayouts/slideLayout2.xml"/><Relationship Id="rId2" Type="http://schemas.openxmlformats.org/officeDocument/2006/relationships/image" Target="../media/image26.png"/><Relationship Id="rId1" Type="http://schemas.openxmlformats.org/officeDocument/2006/relationships/image" Target="../media/image25.pn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2.xml"/><Relationship Id="rId1" Type="http://schemas.openxmlformats.org/officeDocument/2006/relationships/image" Target="../media/image27.png"/></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2.xml"/><Relationship Id="rId1" Type="http://schemas.openxmlformats.org/officeDocument/2006/relationships/image" Target="../media/image28.png"/></Relationships>
</file>

<file path=ppt/slides/_rels/slide57.xml.rels><?xml version="1.0" encoding="UTF-8" standalone="yes"?>
<Relationships xmlns="http://schemas.openxmlformats.org/package/2006/relationships"><Relationship Id="rId5" Type="http://schemas.openxmlformats.org/officeDocument/2006/relationships/notesSlide" Target="../notesSlides/notesSlide55.xml"/><Relationship Id="rId4" Type="http://schemas.openxmlformats.org/officeDocument/2006/relationships/vmlDrawing" Target="../drawings/vmlDrawing6.vml"/><Relationship Id="rId3" Type="http://schemas.openxmlformats.org/officeDocument/2006/relationships/slideLayout" Target="../slideLayouts/slideLayout2.xml"/><Relationship Id="rId2" Type="http://schemas.openxmlformats.org/officeDocument/2006/relationships/image" Target="../media/image29.wmf"/><Relationship Id="rId1" Type="http://schemas.openxmlformats.org/officeDocument/2006/relationships/oleObject" Target="../embeddings/oleObject8.bin"/></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2.xml"/><Relationship Id="rId1" Type="http://schemas.openxmlformats.org/officeDocument/2006/relationships/image" Target="../media/image30.png"/></Relationships>
</file>

<file path=ppt/slides/_rels/slide5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2.png"/><Relationship Id="rId1" Type="http://schemas.openxmlformats.org/officeDocument/2006/relationships/image" Target="../media/image31.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60.xml.rels><?xml version="1.0" encoding="UTF-8" standalone="yes"?>
<Relationships xmlns="http://schemas.openxmlformats.org/package/2006/relationships"><Relationship Id="rId6" Type="http://schemas.openxmlformats.org/officeDocument/2006/relationships/notesSlide" Target="../notesSlides/notesSlide57.xml"/><Relationship Id="rId5" Type="http://schemas.openxmlformats.org/officeDocument/2006/relationships/slideLayout" Target="../slideLayouts/slideLayout2.xml"/><Relationship Id="rId4" Type="http://schemas.openxmlformats.org/officeDocument/2006/relationships/image" Target="../media/image36.png"/><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image" Target="../media/image33.png"/></Relationships>
</file>

<file path=ppt/slides/_rels/slide61.xml.rels><?xml version="1.0" encoding="UTF-8" standalone="yes"?>
<Relationships xmlns="http://schemas.openxmlformats.org/package/2006/relationships"><Relationship Id="rId5" Type="http://schemas.openxmlformats.org/officeDocument/2006/relationships/notesSlide" Target="../notesSlides/notesSlide58.xml"/><Relationship Id="rId4" Type="http://schemas.openxmlformats.org/officeDocument/2006/relationships/slideLayout" Target="../slideLayouts/slideLayout2.xml"/><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image" Target="../media/image37.png"/></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2.xml"/><Relationship Id="rId1" Type="http://schemas.openxmlformats.org/officeDocument/2006/relationships/image" Target="../media/image40.png"/></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2.xml"/><Relationship Id="rId1" Type="http://schemas.openxmlformats.org/officeDocument/2006/relationships/image" Target="../media/image41.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2.xml"/><Relationship Id="rId1" Type="http://schemas.openxmlformats.org/officeDocument/2006/relationships/image" Target="../media/image42.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p:txBody>
          <a:bodyPr/>
          <a:lstStyle/>
          <a:p>
            <a:r>
              <a:rPr lang="en-US" altLang="en-US" dirty="0">
                <a:solidFill>
                  <a:schemeClr val="tx1"/>
                </a:solidFill>
                <a:sym typeface="Verdana" panose="020B0604030504040204" pitchFamily="4" charset="0"/>
              </a:rPr>
              <a:t>Financial Management </a:t>
            </a:r>
            <a:endParaRPr lang="en-US" altLang="en-US" dirty="0">
              <a:solidFill>
                <a:schemeClr val="tx1"/>
              </a:solidFill>
              <a:sym typeface="Verdana" panose="020B0604030504040204" pitchFamily="4" charset="0"/>
            </a:endParaRPr>
          </a:p>
        </p:txBody>
      </p:sp>
      <p:sp>
        <p:nvSpPr>
          <p:cNvPr id="3076" name="Rectangle 3"/>
          <p:cNvSpPr>
            <a:spLocks noGrp="1" noChangeArrowheads="1"/>
          </p:cNvSpPr>
          <p:nvPr>
            <p:ph type="body" sz="quarter" idx="10"/>
          </p:nvPr>
        </p:nvSpPr>
        <p:spPr>
          <a:xfrm>
            <a:off x="695298" y="2553954"/>
            <a:ext cx="10747200" cy="2675246"/>
          </a:xfrm>
        </p:spPr>
        <p:txBody>
          <a:bodyPr>
            <a:normAutofit/>
          </a:bodyPr>
          <a:lstStyle/>
          <a:p>
            <a:endParaRPr lang="en-US" altLang="en-US" dirty="0">
              <a:sym typeface="Verdana" panose="020B0604030504040204" pitchFamily="4" charset="0"/>
            </a:endParaRPr>
          </a:p>
          <a:p>
            <a:r>
              <a:rPr lang="en-US" altLang="en-US" dirty="0">
                <a:solidFill>
                  <a:schemeClr val="tx1"/>
                </a:solidFill>
                <a:sym typeface="Verdana" panose="020B0604030504040204" pitchFamily="4" charset="0"/>
              </a:rPr>
              <a:t>Lecture </a:t>
            </a:r>
            <a:r>
              <a:rPr lang="en-US" altLang="en-US" dirty="0" smtClean="0">
                <a:solidFill>
                  <a:schemeClr val="tx1"/>
                </a:solidFill>
                <a:sym typeface="Verdana" panose="020B0604030504040204" pitchFamily="4" charset="0"/>
              </a:rPr>
              <a:t>8: Valuing Bonds and Shares</a:t>
            </a:r>
            <a:endParaRPr lang="en-US" altLang="en-US" dirty="0">
              <a:solidFill>
                <a:schemeClr val="tx1"/>
              </a:solidFill>
              <a:sym typeface="Verdana" panose="020B0604030504040204" pitchFamily="4" charset="0"/>
            </a:endParaRPr>
          </a:p>
          <a:p>
            <a:br>
              <a:rPr lang="en-US" altLang="en-US" dirty="0">
                <a:sym typeface="Verdana" panose="020B0604030504040204" pitchFamily="4" charset="0"/>
              </a:rPr>
            </a:br>
            <a:endParaRPr lang="en-US" altLang="en-US" dirty="0">
              <a:sym typeface="Verdana" panose="020B0604030504040204" pitchFamily="4" charset="0"/>
            </a:endParaRPr>
          </a:p>
          <a:p>
            <a:endParaRPr lang="en-US" altLang="en-US" dirty="0">
              <a:sym typeface="Verdana" panose="020B0604030504040204" pitchFamily="4"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8179" name="Rectangle 3"/>
          <p:cNvSpPr>
            <a:spLocks noGrp="1" noChangeArrowheads="1"/>
          </p:cNvSpPr>
          <p:nvPr>
            <p:ph type="title"/>
          </p:nvPr>
        </p:nvSpPr>
        <p:spPr>
          <a:xfrm>
            <a:off x="695326" y="1052735"/>
            <a:ext cx="10801350" cy="585561"/>
          </a:xfrm>
        </p:spPr>
        <p:txBody>
          <a:bodyPr>
            <a:noAutofit/>
          </a:bodyPr>
          <a:lstStyle/>
          <a:p>
            <a:r>
              <a:rPr lang="en-US" sz="3600" dirty="0"/>
              <a:t>Bills of Exchange: Repayment</a:t>
            </a:r>
            <a:endParaRPr lang="en-US" sz="3600" dirty="0"/>
          </a:p>
        </p:txBody>
      </p:sp>
      <p:sp>
        <p:nvSpPr>
          <p:cNvPr id="178178" name="AutoShape 2"/>
          <p:cNvSpPr>
            <a:spLocks noChangeArrowheads="1"/>
          </p:cNvSpPr>
          <p:nvPr/>
        </p:nvSpPr>
        <p:spPr bwMode="blackWhite">
          <a:xfrm>
            <a:off x="8302626" y="2112963"/>
            <a:ext cx="1889125" cy="1035050"/>
          </a:xfrm>
          <a:prstGeom prst="flowChartProcess">
            <a:avLst/>
          </a:prstGeom>
        </p:spPr>
        <p:style>
          <a:lnRef idx="0">
            <a:schemeClr val="accent4"/>
          </a:lnRef>
          <a:fillRef idx="3">
            <a:schemeClr val="accent4"/>
          </a:fillRef>
          <a:effectRef idx="3">
            <a:schemeClr val="accent4"/>
          </a:effectRef>
          <a:fontRef idx="minor">
            <a:schemeClr val="lt1"/>
          </a:fontRef>
        </p:style>
        <p:txBody>
          <a:bodyPr wrap="none" anchor="ctr"/>
          <a:lstStyle/>
          <a:p>
            <a:pPr algn="ctr" eaLnBrk="0" hangingPunct="0">
              <a:spcBef>
                <a:spcPct val="0"/>
              </a:spcBef>
            </a:pPr>
            <a:r>
              <a:rPr lang="en-US" sz="3300" b="1" dirty="0"/>
              <a:t>Drawer</a:t>
            </a:r>
            <a:endParaRPr lang="en-US" dirty="0"/>
          </a:p>
        </p:txBody>
      </p:sp>
      <p:sp>
        <p:nvSpPr>
          <p:cNvPr id="178180" name="AutoShape 4"/>
          <p:cNvSpPr>
            <a:spLocks noChangeArrowheads="1"/>
          </p:cNvSpPr>
          <p:nvPr/>
        </p:nvSpPr>
        <p:spPr bwMode="blackWhite">
          <a:xfrm>
            <a:off x="5149850" y="3436938"/>
            <a:ext cx="2222500" cy="1035050"/>
          </a:xfrm>
          <a:prstGeom prst="flowChartProcess">
            <a:avLst/>
          </a:prstGeom>
        </p:spPr>
        <p:style>
          <a:lnRef idx="0">
            <a:schemeClr val="accent5"/>
          </a:lnRef>
          <a:fillRef idx="3">
            <a:schemeClr val="accent5"/>
          </a:fillRef>
          <a:effectRef idx="3">
            <a:schemeClr val="accent5"/>
          </a:effectRef>
          <a:fontRef idx="minor">
            <a:schemeClr val="lt1"/>
          </a:fontRef>
        </p:style>
        <p:txBody>
          <a:bodyPr wrap="none" anchor="ctr"/>
          <a:lstStyle/>
          <a:p>
            <a:pPr algn="ctr" eaLnBrk="0" hangingPunct="0">
              <a:spcBef>
                <a:spcPct val="0"/>
              </a:spcBef>
            </a:pPr>
            <a:r>
              <a:rPr lang="en-US" sz="3300" b="1" dirty="0"/>
              <a:t>Acceptor</a:t>
            </a:r>
            <a:endParaRPr lang="en-US" dirty="0"/>
          </a:p>
        </p:txBody>
      </p:sp>
      <p:sp>
        <p:nvSpPr>
          <p:cNvPr id="178181" name="AutoShape 5"/>
          <p:cNvSpPr>
            <a:spLocks noChangeArrowheads="1"/>
          </p:cNvSpPr>
          <p:nvPr/>
        </p:nvSpPr>
        <p:spPr bwMode="blackWhite">
          <a:xfrm>
            <a:off x="1905000" y="5056188"/>
            <a:ext cx="2489200" cy="1039812"/>
          </a:xfrm>
          <a:prstGeom prst="flowChartProcess">
            <a:avLst/>
          </a:prstGeom>
        </p:spPr>
        <p:style>
          <a:lnRef idx="0">
            <a:schemeClr val="accent3"/>
          </a:lnRef>
          <a:fillRef idx="3">
            <a:schemeClr val="accent3"/>
          </a:fillRef>
          <a:effectRef idx="3">
            <a:schemeClr val="accent3"/>
          </a:effectRef>
          <a:fontRef idx="minor">
            <a:schemeClr val="lt1"/>
          </a:fontRef>
        </p:style>
        <p:txBody>
          <a:bodyPr anchor="ctr"/>
          <a:lstStyle/>
          <a:p>
            <a:pPr algn="ctr" eaLnBrk="0" hangingPunct="0">
              <a:spcBef>
                <a:spcPct val="0"/>
              </a:spcBef>
            </a:pPr>
            <a:r>
              <a:rPr lang="en-US" sz="3300" b="1" dirty="0"/>
              <a:t>Current</a:t>
            </a:r>
            <a:br>
              <a:rPr lang="en-US" sz="3300" b="1" dirty="0"/>
            </a:br>
            <a:r>
              <a:rPr lang="en-US" sz="3300" b="1" dirty="0"/>
              <a:t>Holder</a:t>
            </a:r>
            <a:endParaRPr lang="en-US" dirty="0"/>
          </a:p>
        </p:txBody>
      </p:sp>
      <p:grpSp>
        <p:nvGrpSpPr>
          <p:cNvPr id="178182" name="Group 6"/>
          <p:cNvGrpSpPr/>
          <p:nvPr/>
        </p:nvGrpSpPr>
        <p:grpSpPr bwMode="auto">
          <a:xfrm>
            <a:off x="4394200" y="4471991"/>
            <a:ext cx="1866900" cy="1420813"/>
            <a:chOff x="1843" y="2907"/>
            <a:chExt cx="1176" cy="895"/>
          </a:xfrm>
        </p:grpSpPr>
        <p:sp>
          <p:nvSpPr>
            <p:cNvPr id="178183" name="Text Box 7"/>
            <p:cNvSpPr txBox="1">
              <a:spLocks noChangeArrowheads="1"/>
            </p:cNvSpPr>
            <p:nvPr/>
          </p:nvSpPr>
          <p:spPr bwMode="auto">
            <a:xfrm>
              <a:off x="2173" y="3395"/>
              <a:ext cx="477" cy="407"/>
            </a:xfrm>
            <a:prstGeom prst="rect">
              <a:avLst/>
            </a:prstGeom>
            <a:noFill/>
            <a:ln w="12700">
              <a:noFill/>
              <a:miter lim="800000"/>
              <a:tailEnd type="none" w="lg" len="lg"/>
            </a:ln>
            <a:effectLst/>
          </p:spPr>
          <p:txBody>
            <a:bodyPr wrap="none">
              <a:spAutoFit/>
            </a:bodyPr>
            <a:lstStyle/>
            <a:p>
              <a:pPr algn="l" eaLnBrk="0" hangingPunct="0">
                <a:spcBef>
                  <a:spcPct val="0"/>
                </a:spcBef>
              </a:pPr>
              <a:r>
                <a:rPr lang="en-US" dirty="0"/>
                <a:t>Face</a:t>
              </a:r>
              <a:br>
                <a:rPr lang="en-US" dirty="0"/>
              </a:br>
              <a:r>
                <a:rPr lang="en-US" dirty="0"/>
                <a:t>Value</a:t>
              </a:r>
              <a:endParaRPr lang="en-US" dirty="0"/>
            </a:p>
          </p:txBody>
        </p:sp>
        <p:cxnSp>
          <p:nvCxnSpPr>
            <p:cNvPr id="178184" name="AutoShape 8"/>
            <p:cNvCxnSpPr>
              <a:cxnSpLocks noChangeShapeType="1"/>
              <a:stCxn id="178180" idx="2"/>
              <a:endCxn id="178181" idx="3"/>
            </p:cNvCxnSpPr>
            <p:nvPr/>
          </p:nvCxnSpPr>
          <p:spPr bwMode="auto">
            <a:xfrm rot="5400000">
              <a:off x="2083" y="2667"/>
              <a:ext cx="696" cy="1176"/>
            </a:xfrm>
            <a:prstGeom prst="bentConnector2">
              <a:avLst/>
            </a:prstGeom>
            <a:noFill/>
            <a:ln w="19050">
              <a:solidFill>
                <a:schemeClr val="tx1"/>
              </a:solidFill>
              <a:miter lim="800000"/>
              <a:tailEnd type="triangle" w="lg" len="lg"/>
            </a:ln>
            <a:effectLst/>
          </p:spPr>
        </p:cxnSp>
      </p:grpSp>
      <p:grpSp>
        <p:nvGrpSpPr>
          <p:cNvPr id="178185" name="Group 9"/>
          <p:cNvGrpSpPr/>
          <p:nvPr/>
        </p:nvGrpSpPr>
        <p:grpSpPr bwMode="auto">
          <a:xfrm>
            <a:off x="2187576" y="3149600"/>
            <a:ext cx="2962275" cy="1906588"/>
            <a:chOff x="453" y="2074"/>
            <a:chExt cx="1866" cy="1201"/>
          </a:xfrm>
        </p:grpSpPr>
        <p:cxnSp>
          <p:nvCxnSpPr>
            <p:cNvPr id="178186" name="AutoShape 10"/>
            <p:cNvCxnSpPr>
              <a:cxnSpLocks noChangeShapeType="1"/>
              <a:stCxn id="178181" idx="0"/>
              <a:endCxn id="178180" idx="1"/>
            </p:cNvCxnSpPr>
            <p:nvPr/>
          </p:nvCxnSpPr>
          <p:spPr bwMode="auto">
            <a:xfrm rot="16200000">
              <a:off x="1342" y="2298"/>
              <a:ext cx="694" cy="1260"/>
            </a:xfrm>
            <a:prstGeom prst="bentConnector2">
              <a:avLst/>
            </a:prstGeom>
            <a:noFill/>
            <a:ln w="19050">
              <a:solidFill>
                <a:schemeClr val="tx1"/>
              </a:solidFill>
              <a:miter lim="800000"/>
              <a:tailEnd type="triangle" w="lg" len="lg"/>
            </a:ln>
            <a:effectLst/>
          </p:spPr>
        </p:cxnSp>
        <p:sp>
          <p:nvSpPr>
            <p:cNvPr id="178187" name="Text Box 11"/>
            <p:cNvSpPr txBox="1">
              <a:spLocks noChangeArrowheads="1"/>
            </p:cNvSpPr>
            <p:nvPr/>
          </p:nvSpPr>
          <p:spPr bwMode="auto">
            <a:xfrm>
              <a:off x="453" y="2074"/>
              <a:ext cx="1544" cy="407"/>
            </a:xfrm>
            <a:prstGeom prst="rect">
              <a:avLst/>
            </a:prstGeom>
            <a:noFill/>
            <a:ln w="12700">
              <a:noFill/>
              <a:miter lim="800000"/>
              <a:tailEnd type="none" w="lg" len="lg"/>
            </a:ln>
            <a:effectLst/>
          </p:spPr>
          <p:txBody>
            <a:bodyPr>
              <a:spAutoFit/>
            </a:bodyPr>
            <a:lstStyle/>
            <a:p>
              <a:pPr algn="l" eaLnBrk="0" hangingPunct="0">
                <a:spcBef>
                  <a:spcPct val="0"/>
                </a:spcBef>
              </a:pPr>
              <a:r>
                <a:rPr lang="en-US"/>
                <a:t>Presents Bill for repayment</a:t>
              </a:r>
              <a:endParaRPr lang="en-US"/>
            </a:p>
          </p:txBody>
        </p:sp>
      </p:grpSp>
      <p:grpSp>
        <p:nvGrpSpPr>
          <p:cNvPr id="178188" name="Group 12"/>
          <p:cNvGrpSpPr/>
          <p:nvPr/>
        </p:nvGrpSpPr>
        <p:grpSpPr bwMode="auto">
          <a:xfrm>
            <a:off x="5097463" y="1828800"/>
            <a:ext cx="3205162" cy="1608138"/>
            <a:chOff x="2286" y="1242"/>
            <a:chExt cx="2019" cy="1013"/>
          </a:xfrm>
        </p:grpSpPr>
        <p:cxnSp>
          <p:nvCxnSpPr>
            <p:cNvPr id="178189" name="AutoShape 13"/>
            <p:cNvCxnSpPr>
              <a:cxnSpLocks noChangeShapeType="1"/>
              <a:stCxn id="178180" idx="0"/>
              <a:endCxn id="178178" idx="1"/>
            </p:cNvCxnSpPr>
            <p:nvPr/>
          </p:nvCxnSpPr>
          <p:spPr bwMode="auto">
            <a:xfrm rot="16200000">
              <a:off x="3408" y="1358"/>
              <a:ext cx="508" cy="1286"/>
            </a:xfrm>
            <a:prstGeom prst="bentConnector2">
              <a:avLst/>
            </a:prstGeom>
            <a:noFill/>
            <a:ln w="19050">
              <a:solidFill>
                <a:schemeClr val="tx1"/>
              </a:solidFill>
              <a:miter lim="800000"/>
              <a:tailEnd type="triangle" w="lg" len="lg"/>
            </a:ln>
            <a:effectLst/>
          </p:spPr>
        </p:cxnSp>
        <p:sp>
          <p:nvSpPr>
            <p:cNvPr id="178190" name="Text Box 14"/>
            <p:cNvSpPr txBox="1">
              <a:spLocks noChangeArrowheads="1"/>
            </p:cNvSpPr>
            <p:nvPr/>
          </p:nvSpPr>
          <p:spPr bwMode="auto">
            <a:xfrm>
              <a:off x="2286" y="1242"/>
              <a:ext cx="1544" cy="407"/>
            </a:xfrm>
            <a:prstGeom prst="rect">
              <a:avLst/>
            </a:prstGeom>
            <a:noFill/>
            <a:ln w="12700">
              <a:noFill/>
              <a:miter lim="800000"/>
              <a:tailEnd type="none" w="lg" len="lg"/>
            </a:ln>
            <a:effectLst/>
          </p:spPr>
          <p:txBody>
            <a:bodyPr>
              <a:spAutoFit/>
            </a:bodyPr>
            <a:lstStyle/>
            <a:p>
              <a:pPr algn="l" eaLnBrk="0" hangingPunct="0">
                <a:spcBef>
                  <a:spcPct val="0"/>
                </a:spcBef>
              </a:pPr>
              <a:r>
                <a:rPr lang="en-US"/>
                <a:t>Presents Bill for repayment</a:t>
              </a:r>
              <a:endParaRPr lang="en-US"/>
            </a:p>
          </p:txBody>
        </p:sp>
      </p:grpSp>
      <p:grpSp>
        <p:nvGrpSpPr>
          <p:cNvPr id="178191" name="Group 15"/>
          <p:cNvGrpSpPr/>
          <p:nvPr/>
        </p:nvGrpSpPr>
        <p:grpSpPr bwMode="auto">
          <a:xfrm>
            <a:off x="7372350" y="3148015"/>
            <a:ext cx="1874838" cy="1139825"/>
            <a:chOff x="3719" y="2073"/>
            <a:chExt cx="1181" cy="718"/>
          </a:xfrm>
        </p:grpSpPr>
        <p:cxnSp>
          <p:nvCxnSpPr>
            <p:cNvPr id="178192" name="AutoShape 16"/>
            <p:cNvCxnSpPr>
              <a:cxnSpLocks noChangeShapeType="1"/>
              <a:stCxn id="178178" idx="2"/>
              <a:endCxn id="178180" idx="3"/>
            </p:cNvCxnSpPr>
            <p:nvPr/>
          </p:nvCxnSpPr>
          <p:spPr bwMode="auto">
            <a:xfrm rot="5400000">
              <a:off x="4056" y="1736"/>
              <a:ext cx="508" cy="1181"/>
            </a:xfrm>
            <a:prstGeom prst="bentConnector2">
              <a:avLst/>
            </a:prstGeom>
            <a:noFill/>
            <a:ln w="19050">
              <a:solidFill>
                <a:schemeClr val="tx1"/>
              </a:solidFill>
              <a:miter lim="800000"/>
              <a:tailEnd type="triangle" w="lg" len="lg"/>
            </a:ln>
            <a:effectLst/>
          </p:spPr>
        </p:cxnSp>
        <p:sp>
          <p:nvSpPr>
            <p:cNvPr id="178193" name="Text Box 17"/>
            <p:cNvSpPr txBox="1">
              <a:spLocks noChangeArrowheads="1"/>
            </p:cNvSpPr>
            <p:nvPr/>
          </p:nvSpPr>
          <p:spPr bwMode="auto">
            <a:xfrm>
              <a:off x="4111" y="2384"/>
              <a:ext cx="477" cy="407"/>
            </a:xfrm>
            <a:prstGeom prst="rect">
              <a:avLst/>
            </a:prstGeom>
            <a:noFill/>
            <a:ln w="12700">
              <a:noFill/>
              <a:miter lim="800000"/>
              <a:tailEnd type="none" w="lg" len="lg"/>
            </a:ln>
            <a:effectLst/>
          </p:spPr>
          <p:txBody>
            <a:bodyPr wrap="none">
              <a:spAutoFit/>
            </a:bodyPr>
            <a:lstStyle/>
            <a:p>
              <a:pPr algn="l" eaLnBrk="0" hangingPunct="0">
                <a:spcBef>
                  <a:spcPct val="0"/>
                </a:spcBef>
              </a:pPr>
              <a:r>
                <a:rPr lang="en-US" dirty="0"/>
                <a:t>Face</a:t>
              </a:r>
              <a:br>
                <a:rPr lang="en-US" dirty="0"/>
              </a:br>
              <a:r>
                <a:rPr lang="en-US" dirty="0"/>
                <a:t>Value</a:t>
              </a:r>
              <a:endParaRPr lang="en-US" dirty="0"/>
            </a:p>
          </p:txBody>
        </p:sp>
      </p:gr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78181"/>
                                        </p:tgtEl>
                                        <p:attrNameLst>
                                          <p:attrName>style.visibility</p:attrName>
                                        </p:attrNameLst>
                                      </p:cBhvr>
                                      <p:to>
                                        <p:strVal val="visible"/>
                                      </p:to>
                                    </p:set>
                                    <p:animEffect transition="in" filter="dissolve">
                                      <p:cBhvr>
                                        <p:cTn id="7" dur="500"/>
                                        <p:tgtEl>
                                          <p:spTgt spid="17818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78180"/>
                                        </p:tgtEl>
                                        <p:attrNameLst>
                                          <p:attrName>style.visibility</p:attrName>
                                        </p:attrNameLst>
                                      </p:cBhvr>
                                      <p:to>
                                        <p:strVal val="visible"/>
                                      </p:to>
                                    </p:set>
                                    <p:animEffect transition="in" filter="dissolve">
                                      <p:cBhvr>
                                        <p:cTn id="12" dur="500"/>
                                        <p:tgtEl>
                                          <p:spTgt spid="17818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78185"/>
                                        </p:tgtEl>
                                        <p:attrNameLst>
                                          <p:attrName>style.visibility</p:attrName>
                                        </p:attrNameLst>
                                      </p:cBhvr>
                                      <p:to>
                                        <p:strVal val="visible"/>
                                      </p:to>
                                    </p:set>
                                    <p:animEffect transition="in" filter="wipe(left)">
                                      <p:cBhvr>
                                        <p:cTn id="17" dur="500"/>
                                        <p:tgtEl>
                                          <p:spTgt spid="17818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nodeType="clickEffect">
                                  <p:stCondLst>
                                    <p:cond delay="0"/>
                                  </p:stCondLst>
                                  <p:childTnLst>
                                    <p:set>
                                      <p:cBhvr>
                                        <p:cTn id="21" dur="1" fill="hold">
                                          <p:stCondLst>
                                            <p:cond delay="0"/>
                                          </p:stCondLst>
                                        </p:cTn>
                                        <p:tgtEl>
                                          <p:spTgt spid="178182"/>
                                        </p:tgtEl>
                                        <p:attrNameLst>
                                          <p:attrName>style.visibility</p:attrName>
                                        </p:attrNameLst>
                                      </p:cBhvr>
                                      <p:to>
                                        <p:strVal val="visible"/>
                                      </p:to>
                                    </p:set>
                                    <p:animEffect transition="in" filter="wipe(right)">
                                      <p:cBhvr>
                                        <p:cTn id="22" dur="500"/>
                                        <p:tgtEl>
                                          <p:spTgt spid="178182"/>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78178"/>
                                        </p:tgtEl>
                                        <p:attrNameLst>
                                          <p:attrName>style.visibility</p:attrName>
                                        </p:attrNameLst>
                                      </p:cBhvr>
                                      <p:to>
                                        <p:strVal val="visible"/>
                                      </p:to>
                                    </p:set>
                                    <p:animEffect transition="in" filter="dissolve">
                                      <p:cBhvr>
                                        <p:cTn id="27" dur="500"/>
                                        <p:tgtEl>
                                          <p:spTgt spid="17817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78188"/>
                                        </p:tgtEl>
                                        <p:attrNameLst>
                                          <p:attrName>style.visibility</p:attrName>
                                        </p:attrNameLst>
                                      </p:cBhvr>
                                      <p:to>
                                        <p:strVal val="visible"/>
                                      </p:to>
                                    </p:set>
                                    <p:animEffect transition="in" filter="wipe(left)">
                                      <p:cBhvr>
                                        <p:cTn id="32" dur="500"/>
                                        <p:tgtEl>
                                          <p:spTgt spid="17818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2" fill="hold" nodeType="clickEffect">
                                  <p:stCondLst>
                                    <p:cond delay="0"/>
                                  </p:stCondLst>
                                  <p:childTnLst>
                                    <p:set>
                                      <p:cBhvr>
                                        <p:cTn id="36" dur="1" fill="hold">
                                          <p:stCondLst>
                                            <p:cond delay="0"/>
                                          </p:stCondLst>
                                        </p:cTn>
                                        <p:tgtEl>
                                          <p:spTgt spid="178191"/>
                                        </p:tgtEl>
                                        <p:attrNameLst>
                                          <p:attrName>style.visibility</p:attrName>
                                        </p:attrNameLst>
                                      </p:cBhvr>
                                      <p:to>
                                        <p:strVal val="visible"/>
                                      </p:to>
                                    </p:set>
                                    <p:animEffect transition="in" filter="wipe(right)">
                                      <p:cBhvr>
                                        <p:cTn id="37" dur="500"/>
                                        <p:tgtEl>
                                          <p:spTgt spid="1781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178" grpId="0" animBg="1" autoUpdateAnimBg="0"/>
      <p:bldP spid="178180" grpId="0" animBg="1" autoUpdateAnimBg="0"/>
      <p:bldP spid="178181" grpId="0" animBg="1"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3314" name="Title 1"/>
          <p:cNvSpPr>
            <a:spLocks noGrp="1"/>
          </p:cNvSpPr>
          <p:nvPr>
            <p:ph type="title"/>
          </p:nvPr>
        </p:nvSpPr>
        <p:spPr>
          <a:xfrm>
            <a:off x="698740" y="1052736"/>
            <a:ext cx="10797936" cy="648072"/>
          </a:xfrm>
        </p:spPr>
        <p:txBody>
          <a:bodyPr>
            <a:normAutofit/>
          </a:bodyPr>
          <a:lstStyle/>
          <a:p>
            <a:r>
              <a:rPr lang="en-US" altLang="en-US" sz="3600" dirty="0"/>
              <a:t>Bond definitions</a:t>
            </a:r>
            <a:endParaRPr lang="en-AU" altLang="en-US" sz="3600" dirty="0"/>
          </a:p>
        </p:txBody>
      </p:sp>
      <p:sp>
        <p:nvSpPr>
          <p:cNvPr id="3" name="Content Placeholder 2"/>
          <p:cNvSpPr>
            <a:spLocks noGrp="1"/>
          </p:cNvSpPr>
          <p:nvPr>
            <p:ph idx="1"/>
          </p:nvPr>
        </p:nvSpPr>
        <p:spPr>
          <a:xfrm>
            <a:off x="695326" y="2228004"/>
            <a:ext cx="10801350" cy="3865292"/>
          </a:xfrm>
        </p:spPr>
        <p:txBody>
          <a:bodyPr>
            <a:normAutofit/>
          </a:bodyPr>
          <a:lstStyle/>
          <a:p>
            <a:pPr marL="342900" indent="-342900">
              <a:lnSpc>
                <a:spcPct val="90000"/>
              </a:lnSpc>
              <a:buFont typeface="Wingdings" panose="05000000000000000000" pitchFamily="2" charset="2"/>
              <a:buChar char="§"/>
            </a:pPr>
            <a:r>
              <a:rPr lang="en-US" altLang="en-US" sz="2400" dirty="0"/>
              <a:t>In contrast to bills, bonds are long term debt contracts that represent claims against a company’s assets.</a:t>
            </a:r>
            <a:endParaRPr lang="en-US" altLang="en-US" sz="2400" dirty="0"/>
          </a:p>
          <a:p>
            <a:pPr marL="342900" indent="-342900">
              <a:lnSpc>
                <a:spcPct val="90000"/>
              </a:lnSpc>
              <a:buFont typeface="Wingdings" panose="05000000000000000000" pitchFamily="2" charset="2"/>
              <a:buChar char="§"/>
            </a:pPr>
            <a:r>
              <a:rPr lang="en-US" altLang="en-US" sz="2400" dirty="0"/>
              <a:t>They work like an interest-only </a:t>
            </a:r>
            <a:r>
              <a:rPr lang="en-US" altLang="en-US" sz="2400" dirty="0" smtClean="0"/>
              <a:t>loan</a:t>
            </a:r>
            <a:endParaRPr lang="en-US" altLang="en-US" sz="2400" dirty="0" smtClean="0"/>
          </a:p>
          <a:p>
            <a:pPr marL="342900" indent="-342900">
              <a:lnSpc>
                <a:spcPct val="90000"/>
              </a:lnSpc>
              <a:buFont typeface="Wingdings" panose="05000000000000000000" pitchFamily="2" charset="2"/>
              <a:buChar char="§"/>
            </a:pPr>
            <a:r>
              <a:rPr lang="en-US" altLang="en-US" sz="2400" dirty="0" smtClean="0"/>
              <a:t>The </a:t>
            </a:r>
            <a:r>
              <a:rPr lang="en-US" altLang="en-US" sz="2400" dirty="0"/>
              <a:t>interest income paid to investors is fixed for the life of the contract – why they are  called fixed-income securities.</a:t>
            </a:r>
            <a:endParaRPr lang="en-US" altLang="en-US" sz="2400" dirty="0"/>
          </a:p>
          <a:p>
            <a:pPr eaLnBrk="1" hangingPunct="1">
              <a:lnSpc>
                <a:spcPct val="90000"/>
              </a:lnSpc>
              <a:buFontTx/>
              <a:buChar char="•"/>
            </a:pPr>
            <a:endParaRPr lang="en-US" altLang="en-US" sz="2400"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noAutofit/>
          </a:bodyPr>
          <a:lstStyle/>
          <a:p>
            <a:pPr eaLnBrk="1" hangingPunct="1"/>
            <a:r>
              <a:rPr lang="en-US" altLang="en-US" sz="3600" dirty="0">
                <a:ea typeface="MS PGothic" panose="020B0600070205080204" pitchFamily="34" charset="-128"/>
              </a:rPr>
              <a:t>Corporate bonds </a:t>
            </a:r>
            <a:endParaRPr lang="en-US" altLang="en-US" sz="3600" dirty="0">
              <a:ea typeface="MS PGothic" panose="020B0600070205080204" pitchFamily="34" charset="-128"/>
            </a:endParaRPr>
          </a:p>
        </p:txBody>
      </p:sp>
      <p:sp>
        <p:nvSpPr>
          <p:cNvPr id="2" name="Content Placeholder 1"/>
          <p:cNvSpPr>
            <a:spLocks noGrp="1"/>
          </p:cNvSpPr>
          <p:nvPr>
            <p:ph idx="1"/>
          </p:nvPr>
        </p:nvSpPr>
        <p:spPr/>
        <p:txBody>
          <a:bodyPr>
            <a:normAutofit/>
          </a:bodyPr>
          <a:lstStyle/>
          <a:p>
            <a:pPr marL="361950" lvl="1" indent="-361950">
              <a:buFont typeface="Wingdings" panose="05000000000000000000" pitchFamily="2" charset="2"/>
              <a:buChar char="§"/>
              <a:defRPr/>
            </a:pPr>
            <a:r>
              <a:rPr lang="en-US" altLang="en-US" sz="2400" dirty="0">
                <a:cs typeface="Arial" panose="020B0604020202020204" pitchFamily="34" charset="0"/>
              </a:rPr>
              <a:t>Only a small number of the existing bonds actually trade on single day </a:t>
            </a:r>
            <a:endParaRPr lang="en-US" altLang="en-US" sz="2400" dirty="0">
              <a:cs typeface="Arial" panose="020B0604020202020204" pitchFamily="34" charset="0"/>
            </a:endParaRPr>
          </a:p>
          <a:p>
            <a:pPr marL="716280" lvl="1" indent="-354330">
              <a:lnSpc>
                <a:spcPct val="90000"/>
              </a:lnSpc>
              <a:buClr>
                <a:srgbClr val="000000"/>
              </a:buClr>
              <a:buSzPct val="90000"/>
              <a:defRPr/>
            </a:pPr>
            <a:r>
              <a:rPr lang="en-AU" altLang="en-US" sz="2400" dirty="0">
                <a:hlinkClick r:id="rId1"/>
              </a:rPr>
              <a:t>http://www.asx.com.au/asx/markets/interestRateSecurityPrices.do?type=CORPORATE_BOND</a:t>
            </a:r>
            <a:endParaRPr lang="en-AU" altLang="en-US" sz="2400" dirty="0"/>
          </a:p>
          <a:p>
            <a:pPr marL="716280" lvl="1" indent="-354330">
              <a:lnSpc>
                <a:spcPct val="90000"/>
              </a:lnSpc>
              <a:buClr>
                <a:srgbClr val="000000"/>
              </a:buClr>
              <a:buSzPct val="90000"/>
              <a:defRPr/>
            </a:pPr>
            <a:r>
              <a:rPr lang="en-US" altLang="en-US" sz="2400" dirty="0"/>
              <a:t>Result: corporate bond market is thin (illiquid) compared to market for money market securities or corporate shares</a:t>
            </a:r>
            <a:endParaRPr lang="en-US" altLang="en-US" sz="2400" dirty="0"/>
          </a:p>
          <a:p>
            <a:pPr marL="361950" lvl="1" indent="-361950">
              <a:lnSpc>
                <a:spcPct val="90000"/>
              </a:lnSpc>
              <a:buSzPct val="90000"/>
              <a:buFont typeface="Wingdings" panose="05000000000000000000" pitchFamily="2" charset="2"/>
              <a:buChar char="§"/>
              <a:defRPr/>
            </a:pPr>
            <a:r>
              <a:rPr lang="en-US" altLang="en-US" sz="2400" dirty="0"/>
              <a:t>Corporate bonds are less marketable than securities with higher daily trading volumes (e.g. shares)</a:t>
            </a:r>
            <a:endParaRPr lang="en-US" altLang="en-US" sz="2400" dirty="0"/>
          </a:p>
          <a:p>
            <a:pPr marL="361950" lvl="1" indent="-361950">
              <a:lnSpc>
                <a:spcPct val="90000"/>
              </a:lnSpc>
              <a:buSzPct val="90000"/>
              <a:buFont typeface="Wingdings" panose="05000000000000000000" pitchFamily="2" charset="2"/>
              <a:buChar char="§"/>
              <a:defRPr/>
            </a:pPr>
            <a:r>
              <a:rPr lang="en-US" altLang="en-US" sz="2400" dirty="0"/>
              <a:t>Prices in corporate bond market also tend to be more volatile than securities sold in market with greater trading volumes</a:t>
            </a:r>
            <a:endParaRPr lang="en-US" altLang="en-US" sz="2400" dirty="0"/>
          </a:p>
          <a:p>
            <a:pPr marL="342900" indent="-342900">
              <a:buFont typeface="Wingdings" panose="05000000000000000000" pitchFamily="2" charset="2"/>
              <a:buChar char="§"/>
              <a:defRPr/>
            </a:pPr>
            <a:endParaRPr lang="en-AU" sz="2400" dirty="0"/>
          </a:p>
        </p:txBody>
      </p:sp>
      <p:sp>
        <p:nvSpPr>
          <p:cNvPr id="3" name="Slide Number Placeholder 2"/>
          <p:cNvSpPr>
            <a:spLocks noGrp="1"/>
          </p:cNvSpPr>
          <p:nvPr>
            <p:ph type="sldNum" sz="quarter" idx="4294967295"/>
          </p:nvPr>
        </p:nvSpPr>
        <p:spPr>
          <a:xfrm>
            <a:off x="10560496" y="6478523"/>
            <a:ext cx="1422400" cy="329184"/>
          </a:xfrm>
        </p:spPr>
        <p:txBody>
          <a:bodyPr/>
          <a:lstStyle/>
          <a:p>
            <a:fld id="{927472EA-109E-4C54-948C-F6DFF44EED60}" type="slidenum">
              <a:rPr lang="en-AU" smtClean="0">
                <a:solidFill>
                  <a:schemeClr val="tx1"/>
                </a:solidFill>
              </a:rPr>
            </a:fld>
            <a:endParaRPr lang="en-AU" dirty="0">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noAutofit/>
          </a:bodyPr>
          <a:lstStyle/>
          <a:p>
            <a:pPr eaLnBrk="1" hangingPunct="1"/>
            <a:r>
              <a:rPr lang="en-US" altLang="en-US" sz="3600" dirty="0">
                <a:ea typeface="MS PGothic" panose="020B0600070205080204" pitchFamily="34" charset="-128"/>
              </a:rPr>
              <a:t>Corporate bonds </a:t>
            </a:r>
            <a:endParaRPr lang="en-US" altLang="en-US" sz="3600" dirty="0">
              <a:ea typeface="MS PGothic" panose="020B0600070205080204" pitchFamily="34" charset="-128"/>
            </a:endParaRPr>
          </a:p>
        </p:txBody>
      </p:sp>
      <p:sp>
        <p:nvSpPr>
          <p:cNvPr id="2" name="Content Placeholder 1"/>
          <p:cNvSpPr>
            <a:spLocks noGrp="1"/>
          </p:cNvSpPr>
          <p:nvPr>
            <p:ph idx="1"/>
          </p:nvPr>
        </p:nvSpPr>
        <p:spPr>
          <a:xfrm>
            <a:off x="695326" y="1988840"/>
            <a:ext cx="10801350" cy="3768824"/>
          </a:xfrm>
        </p:spPr>
        <p:txBody>
          <a:bodyPr>
            <a:normAutofit/>
          </a:bodyPr>
          <a:lstStyle/>
          <a:p>
            <a:pPr marL="361950" lvl="1" indent="-361950">
              <a:lnSpc>
                <a:spcPct val="80000"/>
              </a:lnSpc>
              <a:buFont typeface="Wingdings" panose="05000000000000000000" pitchFamily="2" charset="2"/>
              <a:buChar char="§"/>
              <a:defRPr/>
            </a:pPr>
            <a:r>
              <a:rPr lang="en-US" altLang="en-US" sz="2400" dirty="0">
                <a:ea typeface="MS PGothic" panose="020B0600070205080204" pitchFamily="34" charset="-128"/>
              </a:rPr>
              <a:t>Largest investors in corporate bonds are superannuation funds, investment funds and life insurance companies  </a:t>
            </a:r>
            <a:endParaRPr lang="en-US" altLang="en-US" sz="2400" dirty="0">
              <a:ea typeface="MS PGothic" panose="020B0600070205080204" pitchFamily="34" charset="-128"/>
            </a:endParaRPr>
          </a:p>
          <a:p>
            <a:pPr marL="361950" lvl="1" indent="-361950">
              <a:lnSpc>
                <a:spcPct val="90000"/>
              </a:lnSpc>
              <a:buSzPct val="90000"/>
              <a:buFont typeface="Wingdings" panose="05000000000000000000" pitchFamily="2" charset="2"/>
              <a:buChar char="§"/>
            </a:pPr>
            <a:r>
              <a:rPr lang="en-US" altLang="en-US" sz="2400" dirty="0">
                <a:cs typeface="Arial" panose="020B0604020202020204" pitchFamily="34" charset="0"/>
              </a:rPr>
              <a:t>Trades in this market tend to be in very large blocks of securities</a:t>
            </a:r>
            <a:endParaRPr lang="en-US" altLang="en-US" sz="2400" dirty="0">
              <a:cs typeface="Arial" panose="020B0604020202020204" pitchFamily="34" charset="0"/>
            </a:endParaRPr>
          </a:p>
          <a:p>
            <a:pPr marL="361950" lvl="1" indent="-361950">
              <a:lnSpc>
                <a:spcPct val="90000"/>
              </a:lnSpc>
              <a:buSzPct val="90000"/>
              <a:buFont typeface="Wingdings" panose="05000000000000000000" pitchFamily="2" charset="2"/>
              <a:buChar char="§"/>
            </a:pPr>
            <a:r>
              <a:rPr lang="en-US" altLang="en-US" sz="2400" dirty="0">
                <a:cs typeface="Arial" panose="020B0604020202020204" pitchFamily="34" charset="0"/>
              </a:rPr>
              <a:t>Most secondary market corporate bond transactions take place through dealers in the over-the-counter (OTC) market. </a:t>
            </a:r>
            <a:endParaRPr lang="en-US" altLang="en-US" sz="2400" dirty="0">
              <a:cs typeface="Arial" panose="020B0604020202020204" pitchFamily="34" charset="0"/>
            </a:endParaRPr>
          </a:p>
          <a:p>
            <a:pPr marL="361950" lvl="1" indent="-361950">
              <a:buFont typeface="Wingdings" panose="05000000000000000000" pitchFamily="2" charset="2"/>
              <a:buChar char="§"/>
              <a:defRPr/>
            </a:pPr>
            <a:r>
              <a:rPr lang="en-US" altLang="en-US" sz="2400" dirty="0">
                <a:cs typeface="Arial" panose="020B0604020202020204" pitchFamily="34" charset="0"/>
              </a:rPr>
              <a:t>Corporate bond market not considered very transparent - difficult for investors to view prices, trading volume</a:t>
            </a:r>
            <a:endParaRPr lang="en-US" altLang="en-US" sz="2400" dirty="0">
              <a:cs typeface="Arial" panose="020B0604020202020204" pitchFamily="34" charset="0"/>
            </a:endParaRPr>
          </a:p>
          <a:p>
            <a:pPr marL="361950" lvl="1" indent="-361950">
              <a:lnSpc>
                <a:spcPct val="90000"/>
              </a:lnSpc>
              <a:buClr>
                <a:srgbClr val="000000"/>
              </a:buClr>
              <a:buSzPct val="90000"/>
              <a:buFont typeface="Wingdings" panose="05000000000000000000" pitchFamily="2" charset="2"/>
              <a:buChar char="§"/>
              <a:defRPr/>
            </a:pPr>
            <a:r>
              <a:rPr lang="en-US" altLang="en-US" sz="2400" dirty="0"/>
              <a:t>Further, many corporate bond transactions are negotiated between buyer and seller; there is little </a:t>
            </a:r>
            <a:r>
              <a:rPr lang="en-US" altLang="en-US" sz="2400" dirty="0" err="1"/>
              <a:t>centralised</a:t>
            </a:r>
            <a:r>
              <a:rPr lang="en-US" altLang="en-US" sz="2400" dirty="0"/>
              <a:t> reporting of these deals</a:t>
            </a:r>
            <a:endParaRPr lang="en-US" altLang="en-US" sz="2400" dirty="0"/>
          </a:p>
          <a:p>
            <a:pPr lvl="1">
              <a:lnSpc>
                <a:spcPct val="90000"/>
              </a:lnSpc>
              <a:buClr>
                <a:srgbClr val="000000"/>
              </a:buClr>
              <a:buSzPct val="90000"/>
            </a:pPr>
            <a:endParaRPr lang="en-US" altLang="en-US" sz="2000" dirty="0">
              <a:cs typeface="Arial" panose="020B0604020202020204" pitchFamily="34" charset="0"/>
            </a:endParaRPr>
          </a:p>
          <a:p>
            <a:pPr lvl="1" eaLnBrk="1" hangingPunct="1">
              <a:lnSpc>
                <a:spcPct val="80000"/>
              </a:lnSpc>
              <a:defRPr/>
            </a:pPr>
            <a:endParaRPr lang="en-US" altLang="en-US" sz="2000" dirty="0">
              <a:ea typeface="MS PGothic" panose="020B0600070205080204" pitchFamily="34" charset="-128"/>
            </a:endParaRPr>
          </a:p>
          <a:p>
            <a:pPr>
              <a:buFont typeface="Arial" panose="020B0604020202020204" pitchFamily="34" charset="0"/>
              <a:buNone/>
              <a:defRPr/>
            </a:pPr>
            <a:endParaRPr lang="en-AU" sz="2000" dirty="0">
              <a:ea typeface="MS PGothic" panose="020B0600070205080204" pitchFamily="34" charset="-12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695326" y="1052736"/>
            <a:ext cx="10801350" cy="648072"/>
          </a:xfrm>
        </p:spPr>
        <p:txBody>
          <a:bodyPr>
            <a:normAutofit/>
          </a:bodyPr>
          <a:lstStyle/>
          <a:p>
            <a:pPr eaLnBrk="1" hangingPunct="1"/>
            <a:r>
              <a:rPr lang="en-US" altLang="en-US" sz="3600" dirty="0">
                <a:ea typeface="MS PGothic" panose="020B0600070205080204" pitchFamily="34" charset="-128"/>
              </a:rPr>
              <a:t>Coupon bonds</a:t>
            </a:r>
            <a:endParaRPr lang="en-US" altLang="en-US" sz="3600" dirty="0">
              <a:ea typeface="MS PGothic" panose="020B0600070205080204" pitchFamily="34" charset="-128"/>
            </a:endParaRPr>
          </a:p>
        </p:txBody>
      </p:sp>
      <p:sp>
        <p:nvSpPr>
          <p:cNvPr id="2" name="Content Placeholder 1"/>
          <p:cNvSpPr>
            <a:spLocks noGrp="1"/>
          </p:cNvSpPr>
          <p:nvPr>
            <p:ph idx="1"/>
          </p:nvPr>
        </p:nvSpPr>
        <p:spPr>
          <a:xfrm>
            <a:off x="695326" y="2228004"/>
            <a:ext cx="10801350" cy="2353125"/>
          </a:xfrm>
        </p:spPr>
        <p:txBody>
          <a:bodyPr>
            <a:normAutofit/>
          </a:bodyPr>
          <a:lstStyle/>
          <a:p>
            <a:pPr marL="342900" indent="-342900">
              <a:buSzPct val="90000"/>
              <a:buFont typeface="Wingdings" panose="05000000000000000000" pitchFamily="2" charset="2"/>
              <a:buChar char="§"/>
              <a:defRPr/>
            </a:pPr>
            <a:r>
              <a:rPr lang="en-US" altLang="en-US" sz="2400" dirty="0">
                <a:cs typeface="Arial" panose="020B0604020202020204" pitchFamily="34" charset="0"/>
              </a:rPr>
              <a:t>Coupon bonds pay fixed interest over the life of the bond </a:t>
            </a:r>
            <a:endParaRPr lang="en-US" altLang="en-US" sz="2400" dirty="0">
              <a:cs typeface="Arial" panose="020B0604020202020204" pitchFamily="34" charset="0"/>
            </a:endParaRPr>
          </a:p>
          <a:p>
            <a:pPr marL="342900" indent="-342900">
              <a:buSzPct val="90000"/>
              <a:buFont typeface="Wingdings" panose="05000000000000000000" pitchFamily="2" charset="2"/>
              <a:buChar char="§"/>
              <a:defRPr/>
            </a:pPr>
            <a:r>
              <a:rPr lang="en-US" altLang="en-US" sz="2400" dirty="0">
                <a:cs typeface="Arial" panose="020B0604020202020204" pitchFamily="34" charset="0"/>
              </a:rPr>
              <a:t>At maturity, principal is paid and bonds are retired</a:t>
            </a:r>
            <a:endParaRPr lang="en-US" altLang="en-US" sz="2400" dirty="0">
              <a:cs typeface="Arial" panose="020B0604020202020204" pitchFamily="34" charset="0"/>
            </a:endParaRPr>
          </a:p>
          <a:p>
            <a:pPr marL="342900" indent="-342900">
              <a:buSzPct val="90000"/>
              <a:buFont typeface="Wingdings" panose="05000000000000000000" pitchFamily="2" charset="2"/>
              <a:buChar char="§"/>
              <a:defRPr/>
            </a:pPr>
            <a:r>
              <a:rPr lang="en-US" altLang="en-US" sz="2400" dirty="0">
                <a:cs typeface="Arial" panose="020B0604020202020204" pitchFamily="34" charset="0"/>
              </a:rPr>
              <a:t>Features are as follows:</a:t>
            </a:r>
            <a:endParaRPr lang="en-US" altLang="en-US" sz="2400" dirty="0">
              <a:cs typeface="Arial" panose="020B0604020202020204" pitchFamily="34" charset="0"/>
            </a:endParaRPr>
          </a:p>
          <a:p>
            <a:pPr marL="342900" indent="-342900">
              <a:buFont typeface="Wingdings" panose="05000000000000000000" pitchFamily="2" charset="2"/>
              <a:buChar char="§"/>
              <a:defRPr/>
            </a:pPr>
            <a:endParaRPr lang="en-AU" sz="2400" dirty="0"/>
          </a:p>
        </p:txBody>
      </p:sp>
      <p:grpSp>
        <p:nvGrpSpPr>
          <p:cNvPr id="5" name="Group 4"/>
          <p:cNvGrpSpPr/>
          <p:nvPr/>
        </p:nvGrpSpPr>
        <p:grpSpPr bwMode="auto">
          <a:xfrm>
            <a:off x="2393951" y="5024438"/>
            <a:ext cx="8156575" cy="685800"/>
            <a:chOff x="548" y="3282"/>
            <a:chExt cx="5138" cy="432"/>
          </a:xfrm>
        </p:grpSpPr>
        <p:sp>
          <p:nvSpPr>
            <p:cNvPr id="6" name="Rectangle 5"/>
            <p:cNvSpPr>
              <a:spLocks noChangeArrowheads="1"/>
            </p:cNvSpPr>
            <p:nvPr/>
          </p:nvSpPr>
          <p:spPr bwMode="ltGray">
            <a:xfrm>
              <a:off x="548" y="3282"/>
              <a:ext cx="336" cy="432"/>
            </a:xfrm>
            <a:prstGeom prst="rect">
              <a:avLst/>
            </a:prstGeom>
            <a:solidFill>
              <a:srgbClr val="FFC000"/>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1"/>
                </a:buClr>
                <a:buChar char="•"/>
                <a:defRPr kumimoji="1" sz="3200">
                  <a:solidFill>
                    <a:schemeClr val="tx1"/>
                  </a:solidFill>
                  <a:latin typeface="Arial" panose="020B0604020202020204" pitchFamily="34" charset="0"/>
                  <a:ea typeface="ヒラギノ角ゴ Pro W3" charset="-128"/>
                </a:defRPr>
              </a:lvl1pPr>
              <a:lvl2pPr marL="742950" indent="-285750" eaLnBrk="0" hangingPunct="0">
                <a:spcBef>
                  <a:spcPct val="20000"/>
                </a:spcBef>
                <a:buClr>
                  <a:schemeClr val="tx1"/>
                </a:buClr>
                <a:buFont typeface="Arial" panose="020B0604020202020204" pitchFamily="34" charset="0"/>
                <a:buChar char="–"/>
                <a:defRPr kumimoji="1" sz="2800">
                  <a:solidFill>
                    <a:schemeClr val="tx1"/>
                  </a:solidFill>
                  <a:latin typeface="Arial" panose="020B0604020202020204" pitchFamily="34" charset="0"/>
                  <a:ea typeface="ヒラギノ角ゴ Pro W3" charset="-128"/>
                </a:defRPr>
              </a:lvl2pPr>
              <a:lvl3pPr marL="1143000" indent="-228600" eaLnBrk="0" hangingPunct="0">
                <a:spcBef>
                  <a:spcPct val="20000"/>
                </a:spcBef>
                <a:buClr>
                  <a:schemeClr val="tx1"/>
                </a:buClr>
                <a:buFont typeface="Wingdings" panose="05000000000000000000" pitchFamily="2" charset="2"/>
                <a:buChar char="§"/>
                <a:defRPr kumimoji="1" sz="2400">
                  <a:solidFill>
                    <a:schemeClr val="tx1"/>
                  </a:solidFill>
                  <a:latin typeface="Arial" panose="020B0604020202020204" pitchFamily="34" charset="0"/>
                  <a:ea typeface="ヒラギノ角ゴ Pro W3" charset="-128"/>
                </a:defRPr>
              </a:lvl3pPr>
              <a:lvl4pPr marL="1600200" indent="-228600" eaLnBrk="0" hangingPunct="0">
                <a:spcBef>
                  <a:spcPct val="20000"/>
                </a:spcBef>
                <a:buClr>
                  <a:schemeClr val="tx1"/>
                </a:buClr>
                <a:buChar char="•"/>
                <a:defRPr kumimoji="1" sz="2000">
                  <a:solidFill>
                    <a:schemeClr val="tx1"/>
                  </a:solidFill>
                  <a:latin typeface="Arial" panose="020B0604020202020204" pitchFamily="34" charset="0"/>
                  <a:ea typeface="ヒラギノ角ゴ Pro W3" charset="-128"/>
                </a:defRPr>
              </a:lvl4pPr>
              <a:lvl5pPr marL="2057400" indent="-228600" eaLnBrk="0" hangingPunct="0">
                <a:spcBef>
                  <a:spcPct val="20000"/>
                </a:spcBef>
                <a:buClr>
                  <a:schemeClr val="tx1"/>
                </a:buClr>
                <a:buFont typeface="Arial" panose="020B0604020202020204" pitchFamily="34" charset="0"/>
                <a:buChar char="–"/>
                <a:defRPr kumimoji="1">
                  <a:solidFill>
                    <a:schemeClr val="tx1"/>
                  </a:solidFill>
                  <a:latin typeface="Arial" panose="020B0604020202020204" pitchFamily="34" charset="0"/>
                  <a:ea typeface="ヒラギノ角ゴ Pro W3" charset="-128"/>
                </a:defRPr>
              </a:lvl5pPr>
              <a:lvl6pPr marL="2514600" indent="-228600" eaLnBrk="0" fontAlgn="base" hangingPunct="0">
                <a:spcBef>
                  <a:spcPct val="20000"/>
                </a:spcBef>
                <a:spcAft>
                  <a:spcPct val="0"/>
                </a:spcAft>
                <a:buClr>
                  <a:schemeClr val="tx1"/>
                </a:buClr>
                <a:buFont typeface="Arial" panose="020B0604020202020204" pitchFamily="34" charset="0"/>
                <a:buChar char="–"/>
                <a:defRPr kumimoji="1">
                  <a:solidFill>
                    <a:schemeClr val="tx1"/>
                  </a:solidFill>
                  <a:latin typeface="Arial" panose="020B0604020202020204" pitchFamily="34" charset="0"/>
                  <a:ea typeface="ヒラギノ角ゴ Pro W3" charset="-128"/>
                </a:defRPr>
              </a:lvl6pPr>
              <a:lvl7pPr marL="2971800" indent="-228600" eaLnBrk="0" fontAlgn="base" hangingPunct="0">
                <a:spcBef>
                  <a:spcPct val="20000"/>
                </a:spcBef>
                <a:spcAft>
                  <a:spcPct val="0"/>
                </a:spcAft>
                <a:buClr>
                  <a:schemeClr val="tx1"/>
                </a:buClr>
                <a:buFont typeface="Arial" panose="020B0604020202020204" pitchFamily="34" charset="0"/>
                <a:buChar char="–"/>
                <a:defRPr kumimoji="1">
                  <a:solidFill>
                    <a:schemeClr val="tx1"/>
                  </a:solidFill>
                  <a:latin typeface="Arial" panose="020B0604020202020204" pitchFamily="34" charset="0"/>
                  <a:ea typeface="ヒラギノ角ゴ Pro W3" charset="-128"/>
                </a:defRPr>
              </a:lvl7pPr>
              <a:lvl8pPr marL="3429000" indent="-228600" eaLnBrk="0" fontAlgn="base" hangingPunct="0">
                <a:spcBef>
                  <a:spcPct val="20000"/>
                </a:spcBef>
                <a:spcAft>
                  <a:spcPct val="0"/>
                </a:spcAft>
                <a:buClr>
                  <a:schemeClr val="tx1"/>
                </a:buClr>
                <a:buFont typeface="Arial" panose="020B0604020202020204" pitchFamily="34" charset="0"/>
                <a:buChar char="–"/>
                <a:defRPr kumimoji="1">
                  <a:solidFill>
                    <a:schemeClr val="tx1"/>
                  </a:solidFill>
                  <a:latin typeface="Arial" panose="020B0604020202020204" pitchFamily="34" charset="0"/>
                  <a:ea typeface="ヒラギノ角ゴ Pro W3" charset="-128"/>
                </a:defRPr>
              </a:lvl8pPr>
              <a:lvl9pPr marL="3886200" indent="-228600" eaLnBrk="0" fontAlgn="base" hangingPunct="0">
                <a:spcBef>
                  <a:spcPct val="20000"/>
                </a:spcBef>
                <a:spcAft>
                  <a:spcPct val="0"/>
                </a:spcAft>
                <a:buClr>
                  <a:schemeClr val="tx1"/>
                </a:buClr>
                <a:buFont typeface="Arial" panose="020B0604020202020204" pitchFamily="34" charset="0"/>
                <a:buChar char="–"/>
                <a:defRPr kumimoji="1">
                  <a:solidFill>
                    <a:schemeClr val="tx1"/>
                  </a:solidFill>
                  <a:latin typeface="Arial" panose="020B0604020202020204" pitchFamily="34" charset="0"/>
                  <a:ea typeface="ヒラギノ角ゴ Pro W3" charset="-128"/>
                </a:defRPr>
              </a:lvl9pPr>
            </a:lstStyle>
            <a:p>
              <a:pPr algn="ctr" eaLnBrk="1" hangingPunct="1">
                <a:spcBef>
                  <a:spcPct val="0"/>
                </a:spcBef>
                <a:buClrTx/>
                <a:buFontTx/>
                <a:buNone/>
              </a:pPr>
              <a:r>
                <a:rPr kumimoji="0" lang="en-US" altLang="en-US" sz="1800" dirty="0">
                  <a:latin typeface="Tahoma" panose="020B0604030504040204" pitchFamily="34" charset="0"/>
                  <a:ea typeface="MS PGothic" panose="020B0600070205080204" pitchFamily="34" charset="-128"/>
                </a:rPr>
                <a:t>CPN</a:t>
              </a:r>
              <a:endParaRPr kumimoji="0" lang="en-US" altLang="en-US" sz="2400" dirty="0">
                <a:latin typeface="Tahoma" panose="020B0604030504040204" pitchFamily="34" charset="0"/>
                <a:ea typeface="MS PGothic" panose="020B0600070205080204" pitchFamily="34" charset="-128"/>
              </a:endParaRPr>
            </a:p>
          </p:txBody>
        </p:sp>
        <p:sp>
          <p:nvSpPr>
            <p:cNvPr id="7" name="Rectangle 6"/>
            <p:cNvSpPr>
              <a:spLocks noChangeArrowheads="1"/>
            </p:cNvSpPr>
            <p:nvPr/>
          </p:nvSpPr>
          <p:spPr bwMode="ltGray">
            <a:xfrm>
              <a:off x="1082" y="3282"/>
              <a:ext cx="336" cy="432"/>
            </a:xfrm>
            <a:prstGeom prst="rect">
              <a:avLst/>
            </a:prstGeom>
            <a:solidFill>
              <a:srgbClr val="FFC000"/>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1"/>
                </a:buClr>
                <a:buChar char="•"/>
                <a:defRPr kumimoji="1" sz="3200">
                  <a:solidFill>
                    <a:schemeClr val="tx1"/>
                  </a:solidFill>
                  <a:latin typeface="Arial" panose="020B0604020202020204" pitchFamily="34" charset="0"/>
                  <a:ea typeface="ヒラギノ角ゴ Pro W3" charset="-128"/>
                </a:defRPr>
              </a:lvl1pPr>
              <a:lvl2pPr marL="742950" indent="-285750" eaLnBrk="0" hangingPunct="0">
                <a:spcBef>
                  <a:spcPct val="20000"/>
                </a:spcBef>
                <a:buClr>
                  <a:schemeClr val="tx1"/>
                </a:buClr>
                <a:buFont typeface="Arial" panose="020B0604020202020204" pitchFamily="34" charset="0"/>
                <a:buChar char="–"/>
                <a:defRPr kumimoji="1" sz="2800">
                  <a:solidFill>
                    <a:schemeClr val="tx1"/>
                  </a:solidFill>
                  <a:latin typeface="Arial" panose="020B0604020202020204" pitchFamily="34" charset="0"/>
                  <a:ea typeface="ヒラギノ角ゴ Pro W3" charset="-128"/>
                </a:defRPr>
              </a:lvl2pPr>
              <a:lvl3pPr marL="1143000" indent="-228600" eaLnBrk="0" hangingPunct="0">
                <a:spcBef>
                  <a:spcPct val="20000"/>
                </a:spcBef>
                <a:buClr>
                  <a:schemeClr val="tx1"/>
                </a:buClr>
                <a:buFont typeface="Wingdings" panose="05000000000000000000" pitchFamily="2" charset="2"/>
                <a:buChar char="§"/>
                <a:defRPr kumimoji="1" sz="2400">
                  <a:solidFill>
                    <a:schemeClr val="tx1"/>
                  </a:solidFill>
                  <a:latin typeface="Arial" panose="020B0604020202020204" pitchFamily="34" charset="0"/>
                  <a:ea typeface="ヒラギノ角ゴ Pro W3" charset="-128"/>
                </a:defRPr>
              </a:lvl3pPr>
              <a:lvl4pPr marL="1600200" indent="-228600" eaLnBrk="0" hangingPunct="0">
                <a:spcBef>
                  <a:spcPct val="20000"/>
                </a:spcBef>
                <a:buClr>
                  <a:schemeClr val="tx1"/>
                </a:buClr>
                <a:buChar char="•"/>
                <a:defRPr kumimoji="1" sz="2000">
                  <a:solidFill>
                    <a:schemeClr val="tx1"/>
                  </a:solidFill>
                  <a:latin typeface="Arial" panose="020B0604020202020204" pitchFamily="34" charset="0"/>
                  <a:ea typeface="ヒラギノ角ゴ Pro W3" charset="-128"/>
                </a:defRPr>
              </a:lvl4pPr>
              <a:lvl5pPr marL="2057400" indent="-228600" eaLnBrk="0" hangingPunct="0">
                <a:spcBef>
                  <a:spcPct val="20000"/>
                </a:spcBef>
                <a:buClr>
                  <a:schemeClr val="tx1"/>
                </a:buClr>
                <a:buFont typeface="Arial" panose="020B0604020202020204" pitchFamily="34" charset="0"/>
                <a:buChar char="–"/>
                <a:defRPr kumimoji="1">
                  <a:solidFill>
                    <a:schemeClr val="tx1"/>
                  </a:solidFill>
                  <a:latin typeface="Arial" panose="020B0604020202020204" pitchFamily="34" charset="0"/>
                  <a:ea typeface="ヒラギノ角ゴ Pro W3" charset="-128"/>
                </a:defRPr>
              </a:lvl5pPr>
              <a:lvl6pPr marL="2514600" indent="-228600" eaLnBrk="0" fontAlgn="base" hangingPunct="0">
                <a:spcBef>
                  <a:spcPct val="20000"/>
                </a:spcBef>
                <a:spcAft>
                  <a:spcPct val="0"/>
                </a:spcAft>
                <a:buClr>
                  <a:schemeClr val="tx1"/>
                </a:buClr>
                <a:buFont typeface="Arial" panose="020B0604020202020204" pitchFamily="34" charset="0"/>
                <a:buChar char="–"/>
                <a:defRPr kumimoji="1">
                  <a:solidFill>
                    <a:schemeClr val="tx1"/>
                  </a:solidFill>
                  <a:latin typeface="Arial" panose="020B0604020202020204" pitchFamily="34" charset="0"/>
                  <a:ea typeface="ヒラギノ角ゴ Pro W3" charset="-128"/>
                </a:defRPr>
              </a:lvl6pPr>
              <a:lvl7pPr marL="2971800" indent="-228600" eaLnBrk="0" fontAlgn="base" hangingPunct="0">
                <a:spcBef>
                  <a:spcPct val="20000"/>
                </a:spcBef>
                <a:spcAft>
                  <a:spcPct val="0"/>
                </a:spcAft>
                <a:buClr>
                  <a:schemeClr val="tx1"/>
                </a:buClr>
                <a:buFont typeface="Arial" panose="020B0604020202020204" pitchFamily="34" charset="0"/>
                <a:buChar char="–"/>
                <a:defRPr kumimoji="1">
                  <a:solidFill>
                    <a:schemeClr val="tx1"/>
                  </a:solidFill>
                  <a:latin typeface="Arial" panose="020B0604020202020204" pitchFamily="34" charset="0"/>
                  <a:ea typeface="ヒラギノ角ゴ Pro W3" charset="-128"/>
                </a:defRPr>
              </a:lvl7pPr>
              <a:lvl8pPr marL="3429000" indent="-228600" eaLnBrk="0" fontAlgn="base" hangingPunct="0">
                <a:spcBef>
                  <a:spcPct val="20000"/>
                </a:spcBef>
                <a:spcAft>
                  <a:spcPct val="0"/>
                </a:spcAft>
                <a:buClr>
                  <a:schemeClr val="tx1"/>
                </a:buClr>
                <a:buFont typeface="Arial" panose="020B0604020202020204" pitchFamily="34" charset="0"/>
                <a:buChar char="–"/>
                <a:defRPr kumimoji="1">
                  <a:solidFill>
                    <a:schemeClr val="tx1"/>
                  </a:solidFill>
                  <a:latin typeface="Arial" panose="020B0604020202020204" pitchFamily="34" charset="0"/>
                  <a:ea typeface="ヒラギノ角ゴ Pro W3" charset="-128"/>
                </a:defRPr>
              </a:lvl8pPr>
              <a:lvl9pPr marL="3886200" indent="-228600" eaLnBrk="0" fontAlgn="base" hangingPunct="0">
                <a:spcBef>
                  <a:spcPct val="20000"/>
                </a:spcBef>
                <a:spcAft>
                  <a:spcPct val="0"/>
                </a:spcAft>
                <a:buClr>
                  <a:schemeClr val="tx1"/>
                </a:buClr>
                <a:buFont typeface="Arial" panose="020B0604020202020204" pitchFamily="34" charset="0"/>
                <a:buChar char="–"/>
                <a:defRPr kumimoji="1">
                  <a:solidFill>
                    <a:schemeClr val="tx1"/>
                  </a:solidFill>
                  <a:latin typeface="Arial" panose="020B0604020202020204" pitchFamily="34" charset="0"/>
                  <a:ea typeface="ヒラギノ角ゴ Pro W3" charset="-128"/>
                </a:defRPr>
              </a:lvl9pPr>
            </a:lstStyle>
            <a:p>
              <a:pPr algn="ctr" eaLnBrk="1" hangingPunct="1">
                <a:spcBef>
                  <a:spcPct val="0"/>
                </a:spcBef>
                <a:buClrTx/>
                <a:buFontTx/>
                <a:buNone/>
              </a:pPr>
              <a:r>
                <a:rPr kumimoji="0" lang="en-US" altLang="en-US" sz="1800" dirty="0">
                  <a:solidFill>
                    <a:prstClr val="black"/>
                  </a:solidFill>
                  <a:latin typeface="Tahoma" panose="020B0604030504040204" pitchFamily="34" charset="0"/>
                  <a:ea typeface="MS PGothic" panose="020B0600070205080204" pitchFamily="34" charset="-128"/>
                </a:rPr>
                <a:t>CPN</a:t>
              </a:r>
              <a:endParaRPr kumimoji="0" lang="en-US" altLang="en-US" sz="2400" dirty="0">
                <a:latin typeface="Tahoma" panose="020B0604030504040204" pitchFamily="34" charset="0"/>
                <a:ea typeface="MS PGothic" panose="020B0600070205080204" pitchFamily="34" charset="-128"/>
              </a:endParaRPr>
            </a:p>
          </p:txBody>
        </p:sp>
        <p:sp>
          <p:nvSpPr>
            <p:cNvPr id="8" name="Rectangle 7"/>
            <p:cNvSpPr>
              <a:spLocks noChangeArrowheads="1"/>
            </p:cNvSpPr>
            <p:nvPr/>
          </p:nvSpPr>
          <p:spPr bwMode="ltGray">
            <a:xfrm>
              <a:off x="1617" y="3282"/>
              <a:ext cx="336" cy="432"/>
            </a:xfrm>
            <a:prstGeom prst="rect">
              <a:avLst/>
            </a:prstGeom>
            <a:solidFill>
              <a:srgbClr val="FFC000"/>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1"/>
                </a:buClr>
                <a:buChar char="•"/>
                <a:defRPr kumimoji="1" sz="3200">
                  <a:solidFill>
                    <a:schemeClr val="tx1"/>
                  </a:solidFill>
                  <a:latin typeface="Arial" panose="020B0604020202020204" pitchFamily="34" charset="0"/>
                  <a:ea typeface="ヒラギノ角ゴ Pro W3" charset="-128"/>
                </a:defRPr>
              </a:lvl1pPr>
              <a:lvl2pPr marL="742950" indent="-285750" eaLnBrk="0" hangingPunct="0">
                <a:spcBef>
                  <a:spcPct val="20000"/>
                </a:spcBef>
                <a:buClr>
                  <a:schemeClr val="tx1"/>
                </a:buClr>
                <a:buFont typeface="Arial" panose="020B0604020202020204" pitchFamily="34" charset="0"/>
                <a:buChar char="–"/>
                <a:defRPr kumimoji="1" sz="2800">
                  <a:solidFill>
                    <a:schemeClr val="tx1"/>
                  </a:solidFill>
                  <a:latin typeface="Arial" panose="020B0604020202020204" pitchFamily="34" charset="0"/>
                  <a:ea typeface="ヒラギノ角ゴ Pro W3" charset="-128"/>
                </a:defRPr>
              </a:lvl2pPr>
              <a:lvl3pPr marL="1143000" indent="-228600" eaLnBrk="0" hangingPunct="0">
                <a:spcBef>
                  <a:spcPct val="20000"/>
                </a:spcBef>
                <a:buClr>
                  <a:schemeClr val="tx1"/>
                </a:buClr>
                <a:buFont typeface="Wingdings" panose="05000000000000000000" pitchFamily="2" charset="2"/>
                <a:buChar char="§"/>
                <a:defRPr kumimoji="1" sz="2400">
                  <a:solidFill>
                    <a:schemeClr val="tx1"/>
                  </a:solidFill>
                  <a:latin typeface="Arial" panose="020B0604020202020204" pitchFamily="34" charset="0"/>
                  <a:ea typeface="ヒラギノ角ゴ Pro W3" charset="-128"/>
                </a:defRPr>
              </a:lvl3pPr>
              <a:lvl4pPr marL="1600200" indent="-228600" eaLnBrk="0" hangingPunct="0">
                <a:spcBef>
                  <a:spcPct val="20000"/>
                </a:spcBef>
                <a:buClr>
                  <a:schemeClr val="tx1"/>
                </a:buClr>
                <a:buChar char="•"/>
                <a:defRPr kumimoji="1" sz="2000">
                  <a:solidFill>
                    <a:schemeClr val="tx1"/>
                  </a:solidFill>
                  <a:latin typeface="Arial" panose="020B0604020202020204" pitchFamily="34" charset="0"/>
                  <a:ea typeface="ヒラギノ角ゴ Pro W3" charset="-128"/>
                </a:defRPr>
              </a:lvl4pPr>
              <a:lvl5pPr marL="2057400" indent="-228600" eaLnBrk="0" hangingPunct="0">
                <a:spcBef>
                  <a:spcPct val="20000"/>
                </a:spcBef>
                <a:buClr>
                  <a:schemeClr val="tx1"/>
                </a:buClr>
                <a:buFont typeface="Arial" panose="020B0604020202020204" pitchFamily="34" charset="0"/>
                <a:buChar char="–"/>
                <a:defRPr kumimoji="1">
                  <a:solidFill>
                    <a:schemeClr val="tx1"/>
                  </a:solidFill>
                  <a:latin typeface="Arial" panose="020B0604020202020204" pitchFamily="34" charset="0"/>
                  <a:ea typeface="ヒラギノ角ゴ Pro W3" charset="-128"/>
                </a:defRPr>
              </a:lvl5pPr>
              <a:lvl6pPr marL="2514600" indent="-228600" eaLnBrk="0" fontAlgn="base" hangingPunct="0">
                <a:spcBef>
                  <a:spcPct val="20000"/>
                </a:spcBef>
                <a:spcAft>
                  <a:spcPct val="0"/>
                </a:spcAft>
                <a:buClr>
                  <a:schemeClr val="tx1"/>
                </a:buClr>
                <a:buFont typeface="Arial" panose="020B0604020202020204" pitchFamily="34" charset="0"/>
                <a:buChar char="–"/>
                <a:defRPr kumimoji="1">
                  <a:solidFill>
                    <a:schemeClr val="tx1"/>
                  </a:solidFill>
                  <a:latin typeface="Arial" panose="020B0604020202020204" pitchFamily="34" charset="0"/>
                  <a:ea typeface="ヒラギノ角ゴ Pro W3" charset="-128"/>
                </a:defRPr>
              </a:lvl6pPr>
              <a:lvl7pPr marL="2971800" indent="-228600" eaLnBrk="0" fontAlgn="base" hangingPunct="0">
                <a:spcBef>
                  <a:spcPct val="20000"/>
                </a:spcBef>
                <a:spcAft>
                  <a:spcPct val="0"/>
                </a:spcAft>
                <a:buClr>
                  <a:schemeClr val="tx1"/>
                </a:buClr>
                <a:buFont typeface="Arial" panose="020B0604020202020204" pitchFamily="34" charset="0"/>
                <a:buChar char="–"/>
                <a:defRPr kumimoji="1">
                  <a:solidFill>
                    <a:schemeClr val="tx1"/>
                  </a:solidFill>
                  <a:latin typeface="Arial" panose="020B0604020202020204" pitchFamily="34" charset="0"/>
                  <a:ea typeface="ヒラギノ角ゴ Pro W3" charset="-128"/>
                </a:defRPr>
              </a:lvl7pPr>
              <a:lvl8pPr marL="3429000" indent="-228600" eaLnBrk="0" fontAlgn="base" hangingPunct="0">
                <a:spcBef>
                  <a:spcPct val="20000"/>
                </a:spcBef>
                <a:spcAft>
                  <a:spcPct val="0"/>
                </a:spcAft>
                <a:buClr>
                  <a:schemeClr val="tx1"/>
                </a:buClr>
                <a:buFont typeface="Arial" panose="020B0604020202020204" pitchFamily="34" charset="0"/>
                <a:buChar char="–"/>
                <a:defRPr kumimoji="1">
                  <a:solidFill>
                    <a:schemeClr val="tx1"/>
                  </a:solidFill>
                  <a:latin typeface="Arial" panose="020B0604020202020204" pitchFamily="34" charset="0"/>
                  <a:ea typeface="ヒラギノ角ゴ Pro W3" charset="-128"/>
                </a:defRPr>
              </a:lvl8pPr>
              <a:lvl9pPr marL="3886200" indent="-228600" eaLnBrk="0" fontAlgn="base" hangingPunct="0">
                <a:spcBef>
                  <a:spcPct val="20000"/>
                </a:spcBef>
                <a:spcAft>
                  <a:spcPct val="0"/>
                </a:spcAft>
                <a:buClr>
                  <a:schemeClr val="tx1"/>
                </a:buClr>
                <a:buFont typeface="Arial" panose="020B0604020202020204" pitchFamily="34" charset="0"/>
                <a:buChar char="–"/>
                <a:defRPr kumimoji="1">
                  <a:solidFill>
                    <a:schemeClr val="tx1"/>
                  </a:solidFill>
                  <a:latin typeface="Arial" panose="020B0604020202020204" pitchFamily="34" charset="0"/>
                  <a:ea typeface="ヒラギノ角ゴ Pro W3" charset="-128"/>
                </a:defRPr>
              </a:lvl9pPr>
            </a:lstStyle>
            <a:p>
              <a:pPr algn="ctr" eaLnBrk="1" hangingPunct="1">
                <a:spcBef>
                  <a:spcPct val="0"/>
                </a:spcBef>
                <a:buClrTx/>
                <a:buNone/>
              </a:pPr>
              <a:r>
                <a:rPr kumimoji="0" lang="en-US" altLang="en-US" sz="1800" dirty="0">
                  <a:solidFill>
                    <a:prstClr val="black"/>
                  </a:solidFill>
                  <a:latin typeface="Tahoma" panose="020B0604030504040204" pitchFamily="34" charset="0"/>
                  <a:ea typeface="MS PGothic" panose="020B0600070205080204" pitchFamily="34" charset="-128"/>
                </a:rPr>
                <a:t>CPN</a:t>
              </a:r>
              <a:endParaRPr kumimoji="0" lang="en-US" altLang="en-US" sz="2400" dirty="0">
                <a:latin typeface="Tahoma" panose="020B0604030504040204" pitchFamily="34" charset="0"/>
                <a:ea typeface="MS PGothic" panose="020B0600070205080204" pitchFamily="34" charset="-128"/>
              </a:endParaRPr>
            </a:p>
          </p:txBody>
        </p:sp>
        <p:sp>
          <p:nvSpPr>
            <p:cNvPr id="9" name="Rectangle 8"/>
            <p:cNvSpPr>
              <a:spLocks noChangeArrowheads="1"/>
            </p:cNvSpPr>
            <p:nvPr/>
          </p:nvSpPr>
          <p:spPr bwMode="ltGray">
            <a:xfrm>
              <a:off x="3745" y="3282"/>
              <a:ext cx="336" cy="432"/>
            </a:xfrm>
            <a:prstGeom prst="rect">
              <a:avLst/>
            </a:prstGeom>
            <a:solidFill>
              <a:srgbClr val="FFC000"/>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1"/>
                </a:buClr>
                <a:buChar char="•"/>
                <a:defRPr kumimoji="1" sz="3200">
                  <a:solidFill>
                    <a:schemeClr val="tx1"/>
                  </a:solidFill>
                  <a:latin typeface="Arial" panose="020B0604020202020204" pitchFamily="34" charset="0"/>
                  <a:ea typeface="ヒラギノ角ゴ Pro W3" charset="-128"/>
                </a:defRPr>
              </a:lvl1pPr>
              <a:lvl2pPr marL="742950" indent="-285750" eaLnBrk="0" hangingPunct="0">
                <a:spcBef>
                  <a:spcPct val="20000"/>
                </a:spcBef>
                <a:buClr>
                  <a:schemeClr val="tx1"/>
                </a:buClr>
                <a:buFont typeface="Arial" panose="020B0604020202020204" pitchFamily="34" charset="0"/>
                <a:buChar char="–"/>
                <a:defRPr kumimoji="1" sz="2800">
                  <a:solidFill>
                    <a:schemeClr val="tx1"/>
                  </a:solidFill>
                  <a:latin typeface="Arial" panose="020B0604020202020204" pitchFamily="34" charset="0"/>
                  <a:ea typeface="ヒラギノ角ゴ Pro W3" charset="-128"/>
                </a:defRPr>
              </a:lvl2pPr>
              <a:lvl3pPr marL="1143000" indent="-228600" eaLnBrk="0" hangingPunct="0">
                <a:spcBef>
                  <a:spcPct val="20000"/>
                </a:spcBef>
                <a:buClr>
                  <a:schemeClr val="tx1"/>
                </a:buClr>
                <a:buFont typeface="Wingdings" panose="05000000000000000000" pitchFamily="2" charset="2"/>
                <a:buChar char="§"/>
                <a:defRPr kumimoji="1" sz="2400">
                  <a:solidFill>
                    <a:schemeClr val="tx1"/>
                  </a:solidFill>
                  <a:latin typeface="Arial" panose="020B0604020202020204" pitchFamily="34" charset="0"/>
                  <a:ea typeface="ヒラギノ角ゴ Pro W3" charset="-128"/>
                </a:defRPr>
              </a:lvl3pPr>
              <a:lvl4pPr marL="1600200" indent="-228600" eaLnBrk="0" hangingPunct="0">
                <a:spcBef>
                  <a:spcPct val="20000"/>
                </a:spcBef>
                <a:buClr>
                  <a:schemeClr val="tx1"/>
                </a:buClr>
                <a:buChar char="•"/>
                <a:defRPr kumimoji="1" sz="2000">
                  <a:solidFill>
                    <a:schemeClr val="tx1"/>
                  </a:solidFill>
                  <a:latin typeface="Arial" panose="020B0604020202020204" pitchFamily="34" charset="0"/>
                  <a:ea typeface="ヒラギノ角ゴ Pro W3" charset="-128"/>
                </a:defRPr>
              </a:lvl4pPr>
              <a:lvl5pPr marL="2057400" indent="-228600" eaLnBrk="0" hangingPunct="0">
                <a:spcBef>
                  <a:spcPct val="20000"/>
                </a:spcBef>
                <a:buClr>
                  <a:schemeClr val="tx1"/>
                </a:buClr>
                <a:buFont typeface="Arial" panose="020B0604020202020204" pitchFamily="34" charset="0"/>
                <a:buChar char="–"/>
                <a:defRPr kumimoji="1">
                  <a:solidFill>
                    <a:schemeClr val="tx1"/>
                  </a:solidFill>
                  <a:latin typeface="Arial" panose="020B0604020202020204" pitchFamily="34" charset="0"/>
                  <a:ea typeface="ヒラギノ角ゴ Pro W3" charset="-128"/>
                </a:defRPr>
              </a:lvl5pPr>
              <a:lvl6pPr marL="2514600" indent="-228600" eaLnBrk="0" fontAlgn="base" hangingPunct="0">
                <a:spcBef>
                  <a:spcPct val="20000"/>
                </a:spcBef>
                <a:spcAft>
                  <a:spcPct val="0"/>
                </a:spcAft>
                <a:buClr>
                  <a:schemeClr val="tx1"/>
                </a:buClr>
                <a:buFont typeface="Arial" panose="020B0604020202020204" pitchFamily="34" charset="0"/>
                <a:buChar char="–"/>
                <a:defRPr kumimoji="1">
                  <a:solidFill>
                    <a:schemeClr val="tx1"/>
                  </a:solidFill>
                  <a:latin typeface="Arial" panose="020B0604020202020204" pitchFamily="34" charset="0"/>
                  <a:ea typeface="ヒラギノ角ゴ Pro W3" charset="-128"/>
                </a:defRPr>
              </a:lvl6pPr>
              <a:lvl7pPr marL="2971800" indent="-228600" eaLnBrk="0" fontAlgn="base" hangingPunct="0">
                <a:spcBef>
                  <a:spcPct val="20000"/>
                </a:spcBef>
                <a:spcAft>
                  <a:spcPct val="0"/>
                </a:spcAft>
                <a:buClr>
                  <a:schemeClr val="tx1"/>
                </a:buClr>
                <a:buFont typeface="Arial" panose="020B0604020202020204" pitchFamily="34" charset="0"/>
                <a:buChar char="–"/>
                <a:defRPr kumimoji="1">
                  <a:solidFill>
                    <a:schemeClr val="tx1"/>
                  </a:solidFill>
                  <a:latin typeface="Arial" panose="020B0604020202020204" pitchFamily="34" charset="0"/>
                  <a:ea typeface="ヒラギノ角ゴ Pro W3" charset="-128"/>
                </a:defRPr>
              </a:lvl7pPr>
              <a:lvl8pPr marL="3429000" indent="-228600" eaLnBrk="0" fontAlgn="base" hangingPunct="0">
                <a:spcBef>
                  <a:spcPct val="20000"/>
                </a:spcBef>
                <a:spcAft>
                  <a:spcPct val="0"/>
                </a:spcAft>
                <a:buClr>
                  <a:schemeClr val="tx1"/>
                </a:buClr>
                <a:buFont typeface="Arial" panose="020B0604020202020204" pitchFamily="34" charset="0"/>
                <a:buChar char="–"/>
                <a:defRPr kumimoji="1">
                  <a:solidFill>
                    <a:schemeClr val="tx1"/>
                  </a:solidFill>
                  <a:latin typeface="Arial" panose="020B0604020202020204" pitchFamily="34" charset="0"/>
                  <a:ea typeface="ヒラギノ角ゴ Pro W3" charset="-128"/>
                </a:defRPr>
              </a:lvl8pPr>
              <a:lvl9pPr marL="3886200" indent="-228600" eaLnBrk="0" fontAlgn="base" hangingPunct="0">
                <a:spcBef>
                  <a:spcPct val="20000"/>
                </a:spcBef>
                <a:spcAft>
                  <a:spcPct val="0"/>
                </a:spcAft>
                <a:buClr>
                  <a:schemeClr val="tx1"/>
                </a:buClr>
                <a:buFont typeface="Arial" panose="020B0604020202020204" pitchFamily="34" charset="0"/>
                <a:buChar char="–"/>
                <a:defRPr kumimoji="1">
                  <a:solidFill>
                    <a:schemeClr val="tx1"/>
                  </a:solidFill>
                  <a:latin typeface="Arial" panose="020B0604020202020204" pitchFamily="34" charset="0"/>
                  <a:ea typeface="ヒラギノ角ゴ Pro W3" charset="-128"/>
                </a:defRPr>
              </a:lvl9pPr>
            </a:lstStyle>
            <a:p>
              <a:pPr algn="ctr" eaLnBrk="1" hangingPunct="1">
                <a:spcBef>
                  <a:spcPct val="0"/>
                </a:spcBef>
                <a:buClrTx/>
                <a:buFontTx/>
                <a:buNone/>
              </a:pPr>
              <a:r>
                <a:rPr kumimoji="0" lang="en-US" altLang="en-US" sz="1800" dirty="0">
                  <a:solidFill>
                    <a:prstClr val="black"/>
                  </a:solidFill>
                  <a:latin typeface="Tahoma" panose="020B0604030504040204" pitchFamily="34" charset="0"/>
                  <a:ea typeface="MS PGothic" panose="020B0600070205080204" pitchFamily="34" charset="-128"/>
                </a:rPr>
                <a:t>CPN</a:t>
              </a:r>
              <a:endParaRPr kumimoji="0" lang="en-US" altLang="en-US" sz="2400" dirty="0">
                <a:latin typeface="Tahoma" panose="020B0604030504040204" pitchFamily="34" charset="0"/>
                <a:ea typeface="MS PGothic" panose="020B0600070205080204" pitchFamily="34" charset="-128"/>
              </a:endParaRPr>
            </a:p>
          </p:txBody>
        </p:sp>
        <p:sp>
          <p:nvSpPr>
            <p:cNvPr id="10" name="Rectangle 9"/>
            <p:cNvSpPr>
              <a:spLocks noChangeArrowheads="1"/>
            </p:cNvSpPr>
            <p:nvPr/>
          </p:nvSpPr>
          <p:spPr bwMode="ltGray">
            <a:xfrm>
              <a:off x="2151" y="3282"/>
              <a:ext cx="336" cy="432"/>
            </a:xfrm>
            <a:prstGeom prst="rect">
              <a:avLst/>
            </a:prstGeom>
            <a:solidFill>
              <a:srgbClr val="FFC000"/>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1"/>
                </a:buClr>
                <a:buChar char="•"/>
                <a:defRPr kumimoji="1" sz="3200">
                  <a:solidFill>
                    <a:schemeClr val="tx1"/>
                  </a:solidFill>
                  <a:latin typeface="Arial" panose="020B0604020202020204" pitchFamily="34" charset="0"/>
                  <a:ea typeface="ヒラギノ角ゴ Pro W3" charset="-128"/>
                </a:defRPr>
              </a:lvl1pPr>
              <a:lvl2pPr marL="742950" indent="-285750" eaLnBrk="0" hangingPunct="0">
                <a:spcBef>
                  <a:spcPct val="20000"/>
                </a:spcBef>
                <a:buClr>
                  <a:schemeClr val="tx1"/>
                </a:buClr>
                <a:buFont typeface="Arial" panose="020B0604020202020204" pitchFamily="34" charset="0"/>
                <a:buChar char="–"/>
                <a:defRPr kumimoji="1" sz="2800">
                  <a:solidFill>
                    <a:schemeClr val="tx1"/>
                  </a:solidFill>
                  <a:latin typeface="Arial" panose="020B0604020202020204" pitchFamily="34" charset="0"/>
                  <a:ea typeface="ヒラギノ角ゴ Pro W3" charset="-128"/>
                </a:defRPr>
              </a:lvl2pPr>
              <a:lvl3pPr marL="1143000" indent="-228600" eaLnBrk="0" hangingPunct="0">
                <a:spcBef>
                  <a:spcPct val="20000"/>
                </a:spcBef>
                <a:buClr>
                  <a:schemeClr val="tx1"/>
                </a:buClr>
                <a:buFont typeface="Wingdings" panose="05000000000000000000" pitchFamily="2" charset="2"/>
                <a:buChar char="§"/>
                <a:defRPr kumimoji="1" sz="2400">
                  <a:solidFill>
                    <a:schemeClr val="tx1"/>
                  </a:solidFill>
                  <a:latin typeface="Arial" panose="020B0604020202020204" pitchFamily="34" charset="0"/>
                  <a:ea typeface="ヒラギノ角ゴ Pro W3" charset="-128"/>
                </a:defRPr>
              </a:lvl3pPr>
              <a:lvl4pPr marL="1600200" indent="-228600" eaLnBrk="0" hangingPunct="0">
                <a:spcBef>
                  <a:spcPct val="20000"/>
                </a:spcBef>
                <a:buClr>
                  <a:schemeClr val="tx1"/>
                </a:buClr>
                <a:buChar char="•"/>
                <a:defRPr kumimoji="1" sz="2000">
                  <a:solidFill>
                    <a:schemeClr val="tx1"/>
                  </a:solidFill>
                  <a:latin typeface="Arial" panose="020B0604020202020204" pitchFamily="34" charset="0"/>
                  <a:ea typeface="ヒラギノ角ゴ Pro W3" charset="-128"/>
                </a:defRPr>
              </a:lvl4pPr>
              <a:lvl5pPr marL="2057400" indent="-228600" eaLnBrk="0" hangingPunct="0">
                <a:spcBef>
                  <a:spcPct val="20000"/>
                </a:spcBef>
                <a:buClr>
                  <a:schemeClr val="tx1"/>
                </a:buClr>
                <a:buFont typeface="Arial" panose="020B0604020202020204" pitchFamily="34" charset="0"/>
                <a:buChar char="–"/>
                <a:defRPr kumimoji="1">
                  <a:solidFill>
                    <a:schemeClr val="tx1"/>
                  </a:solidFill>
                  <a:latin typeface="Arial" panose="020B0604020202020204" pitchFamily="34" charset="0"/>
                  <a:ea typeface="ヒラギノ角ゴ Pro W3" charset="-128"/>
                </a:defRPr>
              </a:lvl5pPr>
              <a:lvl6pPr marL="2514600" indent="-228600" eaLnBrk="0" fontAlgn="base" hangingPunct="0">
                <a:spcBef>
                  <a:spcPct val="20000"/>
                </a:spcBef>
                <a:spcAft>
                  <a:spcPct val="0"/>
                </a:spcAft>
                <a:buClr>
                  <a:schemeClr val="tx1"/>
                </a:buClr>
                <a:buFont typeface="Arial" panose="020B0604020202020204" pitchFamily="34" charset="0"/>
                <a:buChar char="–"/>
                <a:defRPr kumimoji="1">
                  <a:solidFill>
                    <a:schemeClr val="tx1"/>
                  </a:solidFill>
                  <a:latin typeface="Arial" panose="020B0604020202020204" pitchFamily="34" charset="0"/>
                  <a:ea typeface="ヒラギノ角ゴ Pro W3" charset="-128"/>
                </a:defRPr>
              </a:lvl6pPr>
              <a:lvl7pPr marL="2971800" indent="-228600" eaLnBrk="0" fontAlgn="base" hangingPunct="0">
                <a:spcBef>
                  <a:spcPct val="20000"/>
                </a:spcBef>
                <a:spcAft>
                  <a:spcPct val="0"/>
                </a:spcAft>
                <a:buClr>
                  <a:schemeClr val="tx1"/>
                </a:buClr>
                <a:buFont typeface="Arial" panose="020B0604020202020204" pitchFamily="34" charset="0"/>
                <a:buChar char="–"/>
                <a:defRPr kumimoji="1">
                  <a:solidFill>
                    <a:schemeClr val="tx1"/>
                  </a:solidFill>
                  <a:latin typeface="Arial" panose="020B0604020202020204" pitchFamily="34" charset="0"/>
                  <a:ea typeface="ヒラギノ角ゴ Pro W3" charset="-128"/>
                </a:defRPr>
              </a:lvl7pPr>
              <a:lvl8pPr marL="3429000" indent="-228600" eaLnBrk="0" fontAlgn="base" hangingPunct="0">
                <a:spcBef>
                  <a:spcPct val="20000"/>
                </a:spcBef>
                <a:spcAft>
                  <a:spcPct val="0"/>
                </a:spcAft>
                <a:buClr>
                  <a:schemeClr val="tx1"/>
                </a:buClr>
                <a:buFont typeface="Arial" panose="020B0604020202020204" pitchFamily="34" charset="0"/>
                <a:buChar char="–"/>
                <a:defRPr kumimoji="1">
                  <a:solidFill>
                    <a:schemeClr val="tx1"/>
                  </a:solidFill>
                  <a:latin typeface="Arial" panose="020B0604020202020204" pitchFamily="34" charset="0"/>
                  <a:ea typeface="ヒラギノ角ゴ Pro W3" charset="-128"/>
                </a:defRPr>
              </a:lvl8pPr>
              <a:lvl9pPr marL="3886200" indent="-228600" eaLnBrk="0" fontAlgn="base" hangingPunct="0">
                <a:spcBef>
                  <a:spcPct val="20000"/>
                </a:spcBef>
                <a:spcAft>
                  <a:spcPct val="0"/>
                </a:spcAft>
                <a:buClr>
                  <a:schemeClr val="tx1"/>
                </a:buClr>
                <a:buFont typeface="Arial" panose="020B0604020202020204" pitchFamily="34" charset="0"/>
                <a:buChar char="–"/>
                <a:defRPr kumimoji="1">
                  <a:solidFill>
                    <a:schemeClr val="tx1"/>
                  </a:solidFill>
                  <a:latin typeface="Arial" panose="020B0604020202020204" pitchFamily="34" charset="0"/>
                  <a:ea typeface="ヒラギノ角ゴ Pro W3" charset="-128"/>
                </a:defRPr>
              </a:lvl9pPr>
            </a:lstStyle>
            <a:p>
              <a:pPr algn="ctr" eaLnBrk="1" hangingPunct="1">
                <a:spcBef>
                  <a:spcPct val="0"/>
                </a:spcBef>
                <a:buClrTx/>
                <a:buFontTx/>
                <a:buNone/>
              </a:pPr>
              <a:r>
                <a:rPr kumimoji="0" lang="en-US" altLang="en-US" sz="1800" dirty="0">
                  <a:solidFill>
                    <a:prstClr val="black"/>
                  </a:solidFill>
                  <a:latin typeface="Tahoma" panose="020B0604030504040204" pitchFamily="34" charset="0"/>
                  <a:ea typeface="MS PGothic" panose="020B0600070205080204" pitchFamily="34" charset="-128"/>
                </a:rPr>
                <a:t>CPN</a:t>
              </a:r>
              <a:endParaRPr kumimoji="0" lang="en-US" altLang="en-US" sz="2400" dirty="0">
                <a:latin typeface="Tahoma" panose="020B0604030504040204" pitchFamily="34" charset="0"/>
                <a:ea typeface="MS PGothic" panose="020B0600070205080204" pitchFamily="34" charset="-128"/>
              </a:endParaRPr>
            </a:p>
          </p:txBody>
        </p:sp>
        <p:sp>
          <p:nvSpPr>
            <p:cNvPr id="11" name="Rectangle 10"/>
            <p:cNvSpPr>
              <a:spLocks noChangeArrowheads="1"/>
            </p:cNvSpPr>
            <p:nvPr/>
          </p:nvSpPr>
          <p:spPr bwMode="ltGray">
            <a:xfrm>
              <a:off x="4280" y="3282"/>
              <a:ext cx="336" cy="432"/>
            </a:xfrm>
            <a:prstGeom prst="rect">
              <a:avLst/>
            </a:prstGeom>
            <a:solidFill>
              <a:srgbClr val="FFC000"/>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1"/>
                </a:buClr>
                <a:buChar char="•"/>
                <a:defRPr kumimoji="1" sz="3200">
                  <a:solidFill>
                    <a:schemeClr val="tx1"/>
                  </a:solidFill>
                  <a:latin typeface="Arial" panose="020B0604020202020204" pitchFamily="34" charset="0"/>
                  <a:ea typeface="ヒラギノ角ゴ Pro W3" charset="-128"/>
                </a:defRPr>
              </a:lvl1pPr>
              <a:lvl2pPr marL="742950" indent="-285750" eaLnBrk="0" hangingPunct="0">
                <a:spcBef>
                  <a:spcPct val="20000"/>
                </a:spcBef>
                <a:buClr>
                  <a:schemeClr val="tx1"/>
                </a:buClr>
                <a:buFont typeface="Arial" panose="020B0604020202020204" pitchFamily="34" charset="0"/>
                <a:buChar char="–"/>
                <a:defRPr kumimoji="1" sz="2800">
                  <a:solidFill>
                    <a:schemeClr val="tx1"/>
                  </a:solidFill>
                  <a:latin typeface="Arial" panose="020B0604020202020204" pitchFamily="34" charset="0"/>
                  <a:ea typeface="ヒラギノ角ゴ Pro W3" charset="-128"/>
                </a:defRPr>
              </a:lvl2pPr>
              <a:lvl3pPr marL="1143000" indent="-228600" eaLnBrk="0" hangingPunct="0">
                <a:spcBef>
                  <a:spcPct val="20000"/>
                </a:spcBef>
                <a:buClr>
                  <a:schemeClr val="tx1"/>
                </a:buClr>
                <a:buFont typeface="Wingdings" panose="05000000000000000000" pitchFamily="2" charset="2"/>
                <a:buChar char="§"/>
                <a:defRPr kumimoji="1" sz="2400">
                  <a:solidFill>
                    <a:schemeClr val="tx1"/>
                  </a:solidFill>
                  <a:latin typeface="Arial" panose="020B0604020202020204" pitchFamily="34" charset="0"/>
                  <a:ea typeface="ヒラギノ角ゴ Pro W3" charset="-128"/>
                </a:defRPr>
              </a:lvl3pPr>
              <a:lvl4pPr marL="1600200" indent="-228600" eaLnBrk="0" hangingPunct="0">
                <a:spcBef>
                  <a:spcPct val="20000"/>
                </a:spcBef>
                <a:buClr>
                  <a:schemeClr val="tx1"/>
                </a:buClr>
                <a:buChar char="•"/>
                <a:defRPr kumimoji="1" sz="2000">
                  <a:solidFill>
                    <a:schemeClr val="tx1"/>
                  </a:solidFill>
                  <a:latin typeface="Arial" panose="020B0604020202020204" pitchFamily="34" charset="0"/>
                  <a:ea typeface="ヒラギノ角ゴ Pro W3" charset="-128"/>
                </a:defRPr>
              </a:lvl4pPr>
              <a:lvl5pPr marL="2057400" indent="-228600" eaLnBrk="0" hangingPunct="0">
                <a:spcBef>
                  <a:spcPct val="20000"/>
                </a:spcBef>
                <a:buClr>
                  <a:schemeClr val="tx1"/>
                </a:buClr>
                <a:buFont typeface="Arial" panose="020B0604020202020204" pitchFamily="34" charset="0"/>
                <a:buChar char="–"/>
                <a:defRPr kumimoji="1">
                  <a:solidFill>
                    <a:schemeClr val="tx1"/>
                  </a:solidFill>
                  <a:latin typeface="Arial" panose="020B0604020202020204" pitchFamily="34" charset="0"/>
                  <a:ea typeface="ヒラギノ角ゴ Pro W3" charset="-128"/>
                </a:defRPr>
              </a:lvl5pPr>
              <a:lvl6pPr marL="2514600" indent="-228600" eaLnBrk="0" fontAlgn="base" hangingPunct="0">
                <a:spcBef>
                  <a:spcPct val="20000"/>
                </a:spcBef>
                <a:spcAft>
                  <a:spcPct val="0"/>
                </a:spcAft>
                <a:buClr>
                  <a:schemeClr val="tx1"/>
                </a:buClr>
                <a:buFont typeface="Arial" panose="020B0604020202020204" pitchFamily="34" charset="0"/>
                <a:buChar char="–"/>
                <a:defRPr kumimoji="1">
                  <a:solidFill>
                    <a:schemeClr val="tx1"/>
                  </a:solidFill>
                  <a:latin typeface="Arial" panose="020B0604020202020204" pitchFamily="34" charset="0"/>
                  <a:ea typeface="ヒラギノ角ゴ Pro W3" charset="-128"/>
                </a:defRPr>
              </a:lvl6pPr>
              <a:lvl7pPr marL="2971800" indent="-228600" eaLnBrk="0" fontAlgn="base" hangingPunct="0">
                <a:spcBef>
                  <a:spcPct val="20000"/>
                </a:spcBef>
                <a:spcAft>
                  <a:spcPct val="0"/>
                </a:spcAft>
                <a:buClr>
                  <a:schemeClr val="tx1"/>
                </a:buClr>
                <a:buFont typeface="Arial" panose="020B0604020202020204" pitchFamily="34" charset="0"/>
                <a:buChar char="–"/>
                <a:defRPr kumimoji="1">
                  <a:solidFill>
                    <a:schemeClr val="tx1"/>
                  </a:solidFill>
                  <a:latin typeface="Arial" panose="020B0604020202020204" pitchFamily="34" charset="0"/>
                  <a:ea typeface="ヒラギノ角ゴ Pro W3" charset="-128"/>
                </a:defRPr>
              </a:lvl7pPr>
              <a:lvl8pPr marL="3429000" indent="-228600" eaLnBrk="0" fontAlgn="base" hangingPunct="0">
                <a:spcBef>
                  <a:spcPct val="20000"/>
                </a:spcBef>
                <a:spcAft>
                  <a:spcPct val="0"/>
                </a:spcAft>
                <a:buClr>
                  <a:schemeClr val="tx1"/>
                </a:buClr>
                <a:buFont typeface="Arial" panose="020B0604020202020204" pitchFamily="34" charset="0"/>
                <a:buChar char="–"/>
                <a:defRPr kumimoji="1">
                  <a:solidFill>
                    <a:schemeClr val="tx1"/>
                  </a:solidFill>
                  <a:latin typeface="Arial" panose="020B0604020202020204" pitchFamily="34" charset="0"/>
                  <a:ea typeface="ヒラギノ角ゴ Pro W3" charset="-128"/>
                </a:defRPr>
              </a:lvl8pPr>
              <a:lvl9pPr marL="3886200" indent="-228600" eaLnBrk="0" fontAlgn="base" hangingPunct="0">
                <a:spcBef>
                  <a:spcPct val="20000"/>
                </a:spcBef>
                <a:spcAft>
                  <a:spcPct val="0"/>
                </a:spcAft>
                <a:buClr>
                  <a:schemeClr val="tx1"/>
                </a:buClr>
                <a:buFont typeface="Arial" panose="020B0604020202020204" pitchFamily="34" charset="0"/>
                <a:buChar char="–"/>
                <a:defRPr kumimoji="1">
                  <a:solidFill>
                    <a:schemeClr val="tx1"/>
                  </a:solidFill>
                  <a:latin typeface="Arial" panose="020B0604020202020204" pitchFamily="34" charset="0"/>
                  <a:ea typeface="ヒラギノ角ゴ Pro W3" charset="-128"/>
                </a:defRPr>
              </a:lvl9pPr>
            </a:lstStyle>
            <a:p>
              <a:pPr algn="ctr" eaLnBrk="1" hangingPunct="1">
                <a:spcBef>
                  <a:spcPct val="0"/>
                </a:spcBef>
                <a:buClrTx/>
                <a:buFontTx/>
                <a:buNone/>
              </a:pPr>
              <a:r>
                <a:rPr kumimoji="0" lang="en-US" altLang="en-US" sz="1800" dirty="0">
                  <a:solidFill>
                    <a:prstClr val="black"/>
                  </a:solidFill>
                  <a:latin typeface="Tahoma" panose="020B0604030504040204" pitchFamily="34" charset="0"/>
                  <a:ea typeface="MS PGothic" panose="020B0600070205080204" pitchFamily="34" charset="-128"/>
                </a:rPr>
                <a:t>CPN</a:t>
              </a:r>
              <a:endParaRPr kumimoji="0" lang="en-US" altLang="en-US" sz="2400" dirty="0">
                <a:latin typeface="Tahoma" panose="020B0604030504040204" pitchFamily="34" charset="0"/>
                <a:ea typeface="MS PGothic" panose="020B0600070205080204" pitchFamily="34" charset="-128"/>
              </a:endParaRPr>
            </a:p>
          </p:txBody>
        </p:sp>
        <p:sp>
          <p:nvSpPr>
            <p:cNvPr id="12" name="Rectangle 11"/>
            <p:cNvSpPr>
              <a:spLocks noChangeArrowheads="1"/>
            </p:cNvSpPr>
            <p:nvPr/>
          </p:nvSpPr>
          <p:spPr bwMode="ltGray">
            <a:xfrm>
              <a:off x="4815" y="3282"/>
              <a:ext cx="336" cy="432"/>
            </a:xfrm>
            <a:prstGeom prst="rect">
              <a:avLst/>
            </a:prstGeom>
            <a:solidFill>
              <a:srgbClr val="FFC000"/>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1"/>
                </a:buClr>
                <a:buChar char="•"/>
                <a:defRPr kumimoji="1" sz="3200">
                  <a:solidFill>
                    <a:schemeClr val="tx1"/>
                  </a:solidFill>
                  <a:latin typeface="Arial" panose="020B0604020202020204" pitchFamily="34" charset="0"/>
                  <a:ea typeface="ヒラギノ角ゴ Pro W3" charset="-128"/>
                </a:defRPr>
              </a:lvl1pPr>
              <a:lvl2pPr marL="742950" indent="-285750" eaLnBrk="0" hangingPunct="0">
                <a:spcBef>
                  <a:spcPct val="20000"/>
                </a:spcBef>
                <a:buClr>
                  <a:schemeClr val="tx1"/>
                </a:buClr>
                <a:buFont typeface="Arial" panose="020B0604020202020204" pitchFamily="34" charset="0"/>
                <a:buChar char="–"/>
                <a:defRPr kumimoji="1" sz="2800">
                  <a:solidFill>
                    <a:schemeClr val="tx1"/>
                  </a:solidFill>
                  <a:latin typeface="Arial" panose="020B0604020202020204" pitchFamily="34" charset="0"/>
                  <a:ea typeface="ヒラギノ角ゴ Pro W3" charset="-128"/>
                </a:defRPr>
              </a:lvl2pPr>
              <a:lvl3pPr marL="1143000" indent="-228600" eaLnBrk="0" hangingPunct="0">
                <a:spcBef>
                  <a:spcPct val="20000"/>
                </a:spcBef>
                <a:buClr>
                  <a:schemeClr val="tx1"/>
                </a:buClr>
                <a:buFont typeface="Wingdings" panose="05000000000000000000" pitchFamily="2" charset="2"/>
                <a:buChar char="§"/>
                <a:defRPr kumimoji="1" sz="2400">
                  <a:solidFill>
                    <a:schemeClr val="tx1"/>
                  </a:solidFill>
                  <a:latin typeface="Arial" panose="020B0604020202020204" pitchFamily="34" charset="0"/>
                  <a:ea typeface="ヒラギノ角ゴ Pro W3" charset="-128"/>
                </a:defRPr>
              </a:lvl3pPr>
              <a:lvl4pPr marL="1600200" indent="-228600" eaLnBrk="0" hangingPunct="0">
                <a:spcBef>
                  <a:spcPct val="20000"/>
                </a:spcBef>
                <a:buClr>
                  <a:schemeClr val="tx1"/>
                </a:buClr>
                <a:buChar char="•"/>
                <a:defRPr kumimoji="1" sz="2000">
                  <a:solidFill>
                    <a:schemeClr val="tx1"/>
                  </a:solidFill>
                  <a:latin typeface="Arial" panose="020B0604020202020204" pitchFamily="34" charset="0"/>
                  <a:ea typeface="ヒラギノ角ゴ Pro W3" charset="-128"/>
                </a:defRPr>
              </a:lvl4pPr>
              <a:lvl5pPr marL="2057400" indent="-228600" eaLnBrk="0" hangingPunct="0">
                <a:spcBef>
                  <a:spcPct val="20000"/>
                </a:spcBef>
                <a:buClr>
                  <a:schemeClr val="tx1"/>
                </a:buClr>
                <a:buFont typeface="Arial" panose="020B0604020202020204" pitchFamily="34" charset="0"/>
                <a:buChar char="–"/>
                <a:defRPr kumimoji="1">
                  <a:solidFill>
                    <a:schemeClr val="tx1"/>
                  </a:solidFill>
                  <a:latin typeface="Arial" panose="020B0604020202020204" pitchFamily="34" charset="0"/>
                  <a:ea typeface="ヒラギノ角ゴ Pro W3" charset="-128"/>
                </a:defRPr>
              </a:lvl5pPr>
              <a:lvl6pPr marL="2514600" indent="-228600" eaLnBrk="0" fontAlgn="base" hangingPunct="0">
                <a:spcBef>
                  <a:spcPct val="20000"/>
                </a:spcBef>
                <a:spcAft>
                  <a:spcPct val="0"/>
                </a:spcAft>
                <a:buClr>
                  <a:schemeClr val="tx1"/>
                </a:buClr>
                <a:buFont typeface="Arial" panose="020B0604020202020204" pitchFamily="34" charset="0"/>
                <a:buChar char="–"/>
                <a:defRPr kumimoji="1">
                  <a:solidFill>
                    <a:schemeClr val="tx1"/>
                  </a:solidFill>
                  <a:latin typeface="Arial" panose="020B0604020202020204" pitchFamily="34" charset="0"/>
                  <a:ea typeface="ヒラギノ角ゴ Pro W3" charset="-128"/>
                </a:defRPr>
              </a:lvl6pPr>
              <a:lvl7pPr marL="2971800" indent="-228600" eaLnBrk="0" fontAlgn="base" hangingPunct="0">
                <a:spcBef>
                  <a:spcPct val="20000"/>
                </a:spcBef>
                <a:spcAft>
                  <a:spcPct val="0"/>
                </a:spcAft>
                <a:buClr>
                  <a:schemeClr val="tx1"/>
                </a:buClr>
                <a:buFont typeface="Arial" panose="020B0604020202020204" pitchFamily="34" charset="0"/>
                <a:buChar char="–"/>
                <a:defRPr kumimoji="1">
                  <a:solidFill>
                    <a:schemeClr val="tx1"/>
                  </a:solidFill>
                  <a:latin typeface="Arial" panose="020B0604020202020204" pitchFamily="34" charset="0"/>
                  <a:ea typeface="ヒラギノ角ゴ Pro W3" charset="-128"/>
                </a:defRPr>
              </a:lvl7pPr>
              <a:lvl8pPr marL="3429000" indent="-228600" eaLnBrk="0" fontAlgn="base" hangingPunct="0">
                <a:spcBef>
                  <a:spcPct val="20000"/>
                </a:spcBef>
                <a:spcAft>
                  <a:spcPct val="0"/>
                </a:spcAft>
                <a:buClr>
                  <a:schemeClr val="tx1"/>
                </a:buClr>
                <a:buFont typeface="Arial" panose="020B0604020202020204" pitchFamily="34" charset="0"/>
                <a:buChar char="–"/>
                <a:defRPr kumimoji="1">
                  <a:solidFill>
                    <a:schemeClr val="tx1"/>
                  </a:solidFill>
                  <a:latin typeface="Arial" panose="020B0604020202020204" pitchFamily="34" charset="0"/>
                  <a:ea typeface="ヒラギノ角ゴ Pro W3" charset="-128"/>
                </a:defRPr>
              </a:lvl8pPr>
              <a:lvl9pPr marL="3886200" indent="-228600" eaLnBrk="0" fontAlgn="base" hangingPunct="0">
                <a:spcBef>
                  <a:spcPct val="20000"/>
                </a:spcBef>
                <a:spcAft>
                  <a:spcPct val="0"/>
                </a:spcAft>
                <a:buClr>
                  <a:schemeClr val="tx1"/>
                </a:buClr>
                <a:buFont typeface="Arial" panose="020B0604020202020204" pitchFamily="34" charset="0"/>
                <a:buChar char="–"/>
                <a:defRPr kumimoji="1">
                  <a:solidFill>
                    <a:schemeClr val="tx1"/>
                  </a:solidFill>
                  <a:latin typeface="Arial" panose="020B0604020202020204" pitchFamily="34" charset="0"/>
                  <a:ea typeface="ヒラギノ角ゴ Pro W3" charset="-128"/>
                </a:defRPr>
              </a:lvl9pPr>
            </a:lstStyle>
            <a:p>
              <a:pPr algn="ctr" eaLnBrk="1" hangingPunct="1">
                <a:spcBef>
                  <a:spcPct val="0"/>
                </a:spcBef>
                <a:buClrTx/>
                <a:buFontTx/>
                <a:buNone/>
              </a:pPr>
              <a:r>
                <a:rPr kumimoji="0" lang="en-US" altLang="en-US" sz="1800" dirty="0">
                  <a:solidFill>
                    <a:prstClr val="black"/>
                  </a:solidFill>
                  <a:latin typeface="Tahoma" panose="020B0604030504040204" pitchFamily="34" charset="0"/>
                  <a:ea typeface="MS PGothic" panose="020B0600070205080204" pitchFamily="34" charset="-128"/>
                </a:rPr>
                <a:t>CPN</a:t>
              </a:r>
              <a:endParaRPr kumimoji="0" lang="en-US" altLang="en-US" sz="2400" dirty="0">
                <a:latin typeface="Tahoma" panose="020B0604030504040204" pitchFamily="34" charset="0"/>
                <a:ea typeface="MS PGothic" panose="020B0600070205080204" pitchFamily="34" charset="-128"/>
              </a:endParaRPr>
            </a:p>
          </p:txBody>
        </p:sp>
        <p:sp>
          <p:nvSpPr>
            <p:cNvPr id="13" name="Rectangle 12"/>
            <p:cNvSpPr>
              <a:spLocks noChangeArrowheads="1"/>
            </p:cNvSpPr>
            <p:nvPr/>
          </p:nvSpPr>
          <p:spPr bwMode="ltGray">
            <a:xfrm>
              <a:off x="5350" y="3282"/>
              <a:ext cx="336" cy="432"/>
            </a:xfrm>
            <a:prstGeom prst="rect">
              <a:avLst/>
            </a:prstGeom>
            <a:solidFill>
              <a:srgbClr val="FFC000"/>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1"/>
                </a:buClr>
                <a:buChar char="•"/>
                <a:defRPr kumimoji="1" sz="3200">
                  <a:solidFill>
                    <a:schemeClr val="tx1"/>
                  </a:solidFill>
                  <a:latin typeface="Arial" panose="020B0604020202020204" pitchFamily="34" charset="0"/>
                  <a:ea typeface="ヒラギノ角ゴ Pro W3" charset="-128"/>
                </a:defRPr>
              </a:lvl1pPr>
              <a:lvl2pPr marL="742950" indent="-285750" eaLnBrk="0" hangingPunct="0">
                <a:spcBef>
                  <a:spcPct val="20000"/>
                </a:spcBef>
                <a:buClr>
                  <a:schemeClr val="tx1"/>
                </a:buClr>
                <a:buFont typeface="Arial" panose="020B0604020202020204" pitchFamily="34" charset="0"/>
                <a:buChar char="–"/>
                <a:defRPr kumimoji="1" sz="2800">
                  <a:solidFill>
                    <a:schemeClr val="tx1"/>
                  </a:solidFill>
                  <a:latin typeface="Arial" panose="020B0604020202020204" pitchFamily="34" charset="0"/>
                  <a:ea typeface="ヒラギノ角ゴ Pro W3" charset="-128"/>
                </a:defRPr>
              </a:lvl2pPr>
              <a:lvl3pPr marL="1143000" indent="-228600" eaLnBrk="0" hangingPunct="0">
                <a:spcBef>
                  <a:spcPct val="20000"/>
                </a:spcBef>
                <a:buClr>
                  <a:schemeClr val="tx1"/>
                </a:buClr>
                <a:buFont typeface="Wingdings" panose="05000000000000000000" pitchFamily="2" charset="2"/>
                <a:buChar char="§"/>
                <a:defRPr kumimoji="1" sz="2400">
                  <a:solidFill>
                    <a:schemeClr val="tx1"/>
                  </a:solidFill>
                  <a:latin typeface="Arial" panose="020B0604020202020204" pitchFamily="34" charset="0"/>
                  <a:ea typeface="ヒラギノ角ゴ Pro W3" charset="-128"/>
                </a:defRPr>
              </a:lvl3pPr>
              <a:lvl4pPr marL="1600200" indent="-228600" eaLnBrk="0" hangingPunct="0">
                <a:spcBef>
                  <a:spcPct val="20000"/>
                </a:spcBef>
                <a:buClr>
                  <a:schemeClr val="tx1"/>
                </a:buClr>
                <a:buChar char="•"/>
                <a:defRPr kumimoji="1" sz="2000">
                  <a:solidFill>
                    <a:schemeClr val="tx1"/>
                  </a:solidFill>
                  <a:latin typeface="Arial" panose="020B0604020202020204" pitchFamily="34" charset="0"/>
                  <a:ea typeface="ヒラギノ角ゴ Pro W3" charset="-128"/>
                </a:defRPr>
              </a:lvl4pPr>
              <a:lvl5pPr marL="2057400" indent="-228600" eaLnBrk="0" hangingPunct="0">
                <a:spcBef>
                  <a:spcPct val="20000"/>
                </a:spcBef>
                <a:buClr>
                  <a:schemeClr val="tx1"/>
                </a:buClr>
                <a:buFont typeface="Arial" panose="020B0604020202020204" pitchFamily="34" charset="0"/>
                <a:buChar char="–"/>
                <a:defRPr kumimoji="1">
                  <a:solidFill>
                    <a:schemeClr val="tx1"/>
                  </a:solidFill>
                  <a:latin typeface="Arial" panose="020B0604020202020204" pitchFamily="34" charset="0"/>
                  <a:ea typeface="ヒラギノ角ゴ Pro W3" charset="-128"/>
                </a:defRPr>
              </a:lvl5pPr>
              <a:lvl6pPr marL="2514600" indent="-228600" eaLnBrk="0" fontAlgn="base" hangingPunct="0">
                <a:spcBef>
                  <a:spcPct val="20000"/>
                </a:spcBef>
                <a:spcAft>
                  <a:spcPct val="0"/>
                </a:spcAft>
                <a:buClr>
                  <a:schemeClr val="tx1"/>
                </a:buClr>
                <a:buFont typeface="Arial" panose="020B0604020202020204" pitchFamily="34" charset="0"/>
                <a:buChar char="–"/>
                <a:defRPr kumimoji="1">
                  <a:solidFill>
                    <a:schemeClr val="tx1"/>
                  </a:solidFill>
                  <a:latin typeface="Arial" panose="020B0604020202020204" pitchFamily="34" charset="0"/>
                  <a:ea typeface="ヒラギノ角ゴ Pro W3" charset="-128"/>
                </a:defRPr>
              </a:lvl6pPr>
              <a:lvl7pPr marL="2971800" indent="-228600" eaLnBrk="0" fontAlgn="base" hangingPunct="0">
                <a:spcBef>
                  <a:spcPct val="20000"/>
                </a:spcBef>
                <a:spcAft>
                  <a:spcPct val="0"/>
                </a:spcAft>
                <a:buClr>
                  <a:schemeClr val="tx1"/>
                </a:buClr>
                <a:buFont typeface="Arial" panose="020B0604020202020204" pitchFamily="34" charset="0"/>
                <a:buChar char="–"/>
                <a:defRPr kumimoji="1">
                  <a:solidFill>
                    <a:schemeClr val="tx1"/>
                  </a:solidFill>
                  <a:latin typeface="Arial" panose="020B0604020202020204" pitchFamily="34" charset="0"/>
                  <a:ea typeface="ヒラギノ角ゴ Pro W3" charset="-128"/>
                </a:defRPr>
              </a:lvl7pPr>
              <a:lvl8pPr marL="3429000" indent="-228600" eaLnBrk="0" fontAlgn="base" hangingPunct="0">
                <a:spcBef>
                  <a:spcPct val="20000"/>
                </a:spcBef>
                <a:spcAft>
                  <a:spcPct val="0"/>
                </a:spcAft>
                <a:buClr>
                  <a:schemeClr val="tx1"/>
                </a:buClr>
                <a:buFont typeface="Arial" panose="020B0604020202020204" pitchFamily="34" charset="0"/>
                <a:buChar char="–"/>
                <a:defRPr kumimoji="1">
                  <a:solidFill>
                    <a:schemeClr val="tx1"/>
                  </a:solidFill>
                  <a:latin typeface="Arial" panose="020B0604020202020204" pitchFamily="34" charset="0"/>
                  <a:ea typeface="ヒラギノ角ゴ Pro W3" charset="-128"/>
                </a:defRPr>
              </a:lvl8pPr>
              <a:lvl9pPr marL="3886200" indent="-228600" eaLnBrk="0" fontAlgn="base" hangingPunct="0">
                <a:spcBef>
                  <a:spcPct val="20000"/>
                </a:spcBef>
                <a:spcAft>
                  <a:spcPct val="0"/>
                </a:spcAft>
                <a:buClr>
                  <a:schemeClr val="tx1"/>
                </a:buClr>
                <a:buFont typeface="Arial" panose="020B0604020202020204" pitchFamily="34" charset="0"/>
                <a:buChar char="–"/>
                <a:defRPr kumimoji="1">
                  <a:solidFill>
                    <a:schemeClr val="tx1"/>
                  </a:solidFill>
                  <a:latin typeface="Arial" panose="020B0604020202020204" pitchFamily="34" charset="0"/>
                  <a:ea typeface="ヒラギノ角ゴ Pro W3" charset="-128"/>
                </a:defRPr>
              </a:lvl9pPr>
            </a:lstStyle>
            <a:p>
              <a:pPr algn="ctr" eaLnBrk="1" hangingPunct="1">
                <a:spcBef>
                  <a:spcPct val="0"/>
                </a:spcBef>
                <a:buClrTx/>
                <a:buFontTx/>
                <a:buNone/>
              </a:pPr>
              <a:r>
                <a:rPr kumimoji="0" lang="en-US" altLang="en-US" sz="1800" dirty="0">
                  <a:solidFill>
                    <a:prstClr val="black"/>
                  </a:solidFill>
                  <a:latin typeface="Tahoma" panose="020B0604030504040204" pitchFamily="34" charset="0"/>
                  <a:ea typeface="MS PGothic" panose="020B0600070205080204" pitchFamily="34" charset="-128"/>
                </a:rPr>
                <a:t>CPN</a:t>
              </a:r>
              <a:endParaRPr kumimoji="0" lang="en-US" altLang="en-US" sz="2400" dirty="0">
                <a:latin typeface="Tahoma" panose="020B0604030504040204" pitchFamily="34" charset="0"/>
                <a:ea typeface="MS PGothic" panose="020B0600070205080204" pitchFamily="34" charset="-128"/>
              </a:endParaRPr>
            </a:p>
          </p:txBody>
        </p:sp>
        <p:sp>
          <p:nvSpPr>
            <p:cNvPr id="14" name="Rectangle 13"/>
            <p:cNvSpPr>
              <a:spLocks noChangeArrowheads="1"/>
            </p:cNvSpPr>
            <p:nvPr/>
          </p:nvSpPr>
          <p:spPr bwMode="ltGray">
            <a:xfrm>
              <a:off x="2686" y="3282"/>
              <a:ext cx="336" cy="432"/>
            </a:xfrm>
            <a:prstGeom prst="rect">
              <a:avLst/>
            </a:prstGeom>
            <a:solidFill>
              <a:srgbClr val="FFC000"/>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1"/>
                </a:buClr>
                <a:buChar char="•"/>
                <a:defRPr kumimoji="1" sz="3200">
                  <a:solidFill>
                    <a:schemeClr val="tx1"/>
                  </a:solidFill>
                  <a:latin typeface="Arial" panose="020B0604020202020204" pitchFamily="34" charset="0"/>
                  <a:ea typeface="ヒラギノ角ゴ Pro W3" charset="-128"/>
                </a:defRPr>
              </a:lvl1pPr>
              <a:lvl2pPr marL="742950" indent="-285750" eaLnBrk="0" hangingPunct="0">
                <a:spcBef>
                  <a:spcPct val="20000"/>
                </a:spcBef>
                <a:buClr>
                  <a:schemeClr val="tx1"/>
                </a:buClr>
                <a:buFont typeface="Arial" panose="020B0604020202020204" pitchFamily="34" charset="0"/>
                <a:buChar char="–"/>
                <a:defRPr kumimoji="1" sz="2800">
                  <a:solidFill>
                    <a:schemeClr val="tx1"/>
                  </a:solidFill>
                  <a:latin typeface="Arial" panose="020B0604020202020204" pitchFamily="34" charset="0"/>
                  <a:ea typeface="ヒラギノ角ゴ Pro W3" charset="-128"/>
                </a:defRPr>
              </a:lvl2pPr>
              <a:lvl3pPr marL="1143000" indent="-228600" eaLnBrk="0" hangingPunct="0">
                <a:spcBef>
                  <a:spcPct val="20000"/>
                </a:spcBef>
                <a:buClr>
                  <a:schemeClr val="tx1"/>
                </a:buClr>
                <a:buFont typeface="Wingdings" panose="05000000000000000000" pitchFamily="2" charset="2"/>
                <a:buChar char="§"/>
                <a:defRPr kumimoji="1" sz="2400">
                  <a:solidFill>
                    <a:schemeClr val="tx1"/>
                  </a:solidFill>
                  <a:latin typeface="Arial" panose="020B0604020202020204" pitchFamily="34" charset="0"/>
                  <a:ea typeface="ヒラギノ角ゴ Pro W3" charset="-128"/>
                </a:defRPr>
              </a:lvl3pPr>
              <a:lvl4pPr marL="1600200" indent="-228600" eaLnBrk="0" hangingPunct="0">
                <a:spcBef>
                  <a:spcPct val="20000"/>
                </a:spcBef>
                <a:buClr>
                  <a:schemeClr val="tx1"/>
                </a:buClr>
                <a:buChar char="•"/>
                <a:defRPr kumimoji="1" sz="2000">
                  <a:solidFill>
                    <a:schemeClr val="tx1"/>
                  </a:solidFill>
                  <a:latin typeface="Arial" panose="020B0604020202020204" pitchFamily="34" charset="0"/>
                  <a:ea typeface="ヒラギノ角ゴ Pro W3" charset="-128"/>
                </a:defRPr>
              </a:lvl4pPr>
              <a:lvl5pPr marL="2057400" indent="-228600" eaLnBrk="0" hangingPunct="0">
                <a:spcBef>
                  <a:spcPct val="20000"/>
                </a:spcBef>
                <a:buClr>
                  <a:schemeClr val="tx1"/>
                </a:buClr>
                <a:buFont typeface="Arial" panose="020B0604020202020204" pitchFamily="34" charset="0"/>
                <a:buChar char="–"/>
                <a:defRPr kumimoji="1">
                  <a:solidFill>
                    <a:schemeClr val="tx1"/>
                  </a:solidFill>
                  <a:latin typeface="Arial" panose="020B0604020202020204" pitchFamily="34" charset="0"/>
                  <a:ea typeface="ヒラギノ角ゴ Pro W3" charset="-128"/>
                </a:defRPr>
              </a:lvl5pPr>
              <a:lvl6pPr marL="2514600" indent="-228600" eaLnBrk="0" fontAlgn="base" hangingPunct="0">
                <a:spcBef>
                  <a:spcPct val="20000"/>
                </a:spcBef>
                <a:spcAft>
                  <a:spcPct val="0"/>
                </a:spcAft>
                <a:buClr>
                  <a:schemeClr val="tx1"/>
                </a:buClr>
                <a:buFont typeface="Arial" panose="020B0604020202020204" pitchFamily="34" charset="0"/>
                <a:buChar char="–"/>
                <a:defRPr kumimoji="1">
                  <a:solidFill>
                    <a:schemeClr val="tx1"/>
                  </a:solidFill>
                  <a:latin typeface="Arial" panose="020B0604020202020204" pitchFamily="34" charset="0"/>
                  <a:ea typeface="ヒラギノ角ゴ Pro W3" charset="-128"/>
                </a:defRPr>
              </a:lvl6pPr>
              <a:lvl7pPr marL="2971800" indent="-228600" eaLnBrk="0" fontAlgn="base" hangingPunct="0">
                <a:spcBef>
                  <a:spcPct val="20000"/>
                </a:spcBef>
                <a:spcAft>
                  <a:spcPct val="0"/>
                </a:spcAft>
                <a:buClr>
                  <a:schemeClr val="tx1"/>
                </a:buClr>
                <a:buFont typeface="Arial" panose="020B0604020202020204" pitchFamily="34" charset="0"/>
                <a:buChar char="–"/>
                <a:defRPr kumimoji="1">
                  <a:solidFill>
                    <a:schemeClr val="tx1"/>
                  </a:solidFill>
                  <a:latin typeface="Arial" panose="020B0604020202020204" pitchFamily="34" charset="0"/>
                  <a:ea typeface="ヒラギノ角ゴ Pro W3" charset="-128"/>
                </a:defRPr>
              </a:lvl7pPr>
              <a:lvl8pPr marL="3429000" indent="-228600" eaLnBrk="0" fontAlgn="base" hangingPunct="0">
                <a:spcBef>
                  <a:spcPct val="20000"/>
                </a:spcBef>
                <a:spcAft>
                  <a:spcPct val="0"/>
                </a:spcAft>
                <a:buClr>
                  <a:schemeClr val="tx1"/>
                </a:buClr>
                <a:buFont typeface="Arial" panose="020B0604020202020204" pitchFamily="34" charset="0"/>
                <a:buChar char="–"/>
                <a:defRPr kumimoji="1">
                  <a:solidFill>
                    <a:schemeClr val="tx1"/>
                  </a:solidFill>
                  <a:latin typeface="Arial" panose="020B0604020202020204" pitchFamily="34" charset="0"/>
                  <a:ea typeface="ヒラギノ角ゴ Pro W3" charset="-128"/>
                </a:defRPr>
              </a:lvl8pPr>
              <a:lvl9pPr marL="3886200" indent="-228600" eaLnBrk="0" fontAlgn="base" hangingPunct="0">
                <a:spcBef>
                  <a:spcPct val="20000"/>
                </a:spcBef>
                <a:spcAft>
                  <a:spcPct val="0"/>
                </a:spcAft>
                <a:buClr>
                  <a:schemeClr val="tx1"/>
                </a:buClr>
                <a:buFont typeface="Arial" panose="020B0604020202020204" pitchFamily="34" charset="0"/>
                <a:buChar char="–"/>
                <a:defRPr kumimoji="1">
                  <a:solidFill>
                    <a:schemeClr val="tx1"/>
                  </a:solidFill>
                  <a:latin typeface="Arial" panose="020B0604020202020204" pitchFamily="34" charset="0"/>
                  <a:ea typeface="ヒラギノ角ゴ Pro W3" charset="-128"/>
                </a:defRPr>
              </a:lvl9pPr>
            </a:lstStyle>
            <a:p>
              <a:pPr algn="ctr" eaLnBrk="1" hangingPunct="1">
                <a:spcBef>
                  <a:spcPct val="0"/>
                </a:spcBef>
                <a:buClrTx/>
                <a:buFontTx/>
                <a:buNone/>
              </a:pPr>
              <a:r>
                <a:rPr kumimoji="0" lang="en-US" altLang="en-US" sz="1800" dirty="0">
                  <a:solidFill>
                    <a:prstClr val="black"/>
                  </a:solidFill>
                  <a:latin typeface="Tahoma" panose="020B0604030504040204" pitchFamily="34" charset="0"/>
                  <a:ea typeface="MS PGothic" panose="020B0600070205080204" pitchFamily="34" charset="-128"/>
                </a:rPr>
                <a:t>CPN</a:t>
              </a:r>
              <a:endParaRPr kumimoji="0" lang="en-US" altLang="en-US" sz="2400" dirty="0">
                <a:latin typeface="Tahoma" panose="020B0604030504040204" pitchFamily="34" charset="0"/>
                <a:ea typeface="MS PGothic" panose="020B0600070205080204" pitchFamily="34" charset="-128"/>
              </a:endParaRPr>
            </a:p>
          </p:txBody>
        </p:sp>
      </p:grpSp>
      <p:sp>
        <p:nvSpPr>
          <p:cNvPr id="15" name="Rectangle 14"/>
          <p:cNvSpPr>
            <a:spLocks noChangeArrowheads="1"/>
          </p:cNvSpPr>
          <p:nvPr/>
        </p:nvSpPr>
        <p:spPr bwMode="invGray">
          <a:xfrm>
            <a:off x="10017125" y="2265363"/>
            <a:ext cx="533400" cy="2743200"/>
          </a:xfrm>
          <a:prstGeom prst="rect">
            <a:avLst/>
          </a:prstGeom>
          <a:solidFill>
            <a:srgbClr val="0070C0"/>
          </a:solidFill>
          <a:ln w="9525">
            <a:solidFill>
              <a:schemeClr val="tx1"/>
            </a:solidFill>
            <a:miter lim="800000"/>
          </a:ln>
        </p:spPr>
        <p:txBody>
          <a:bodyPr wrap="none" anchor="ctr"/>
          <a:lstStyle>
            <a:lvl1pPr eaLnBrk="0" hangingPunct="0">
              <a:spcBef>
                <a:spcPct val="20000"/>
              </a:spcBef>
              <a:buClr>
                <a:schemeClr val="tx1"/>
              </a:buClr>
              <a:buChar char="•"/>
              <a:defRPr kumimoji="1" sz="3200">
                <a:solidFill>
                  <a:schemeClr val="tx1"/>
                </a:solidFill>
                <a:latin typeface="Arial" panose="020B0604020202020204" pitchFamily="34" charset="0"/>
                <a:ea typeface="ヒラギノ角ゴ Pro W3" charset="-128"/>
              </a:defRPr>
            </a:lvl1pPr>
            <a:lvl2pPr marL="742950" indent="-285750" eaLnBrk="0" hangingPunct="0">
              <a:spcBef>
                <a:spcPct val="20000"/>
              </a:spcBef>
              <a:buClr>
                <a:schemeClr val="tx1"/>
              </a:buClr>
              <a:buFont typeface="Arial" panose="020B0604020202020204" pitchFamily="34" charset="0"/>
              <a:buChar char="–"/>
              <a:defRPr kumimoji="1" sz="2800">
                <a:solidFill>
                  <a:schemeClr val="tx1"/>
                </a:solidFill>
                <a:latin typeface="Arial" panose="020B0604020202020204" pitchFamily="34" charset="0"/>
                <a:ea typeface="ヒラギノ角ゴ Pro W3" charset="-128"/>
              </a:defRPr>
            </a:lvl2pPr>
            <a:lvl3pPr marL="1143000" indent="-228600" eaLnBrk="0" hangingPunct="0">
              <a:spcBef>
                <a:spcPct val="20000"/>
              </a:spcBef>
              <a:buClr>
                <a:schemeClr val="tx1"/>
              </a:buClr>
              <a:buFont typeface="Wingdings" panose="05000000000000000000" pitchFamily="2" charset="2"/>
              <a:buChar char="§"/>
              <a:defRPr kumimoji="1" sz="2400">
                <a:solidFill>
                  <a:schemeClr val="tx1"/>
                </a:solidFill>
                <a:latin typeface="Arial" panose="020B0604020202020204" pitchFamily="34" charset="0"/>
                <a:ea typeface="ヒラギノ角ゴ Pro W3" charset="-128"/>
              </a:defRPr>
            </a:lvl3pPr>
            <a:lvl4pPr marL="1600200" indent="-228600" eaLnBrk="0" hangingPunct="0">
              <a:spcBef>
                <a:spcPct val="20000"/>
              </a:spcBef>
              <a:buClr>
                <a:schemeClr val="tx1"/>
              </a:buClr>
              <a:buChar char="•"/>
              <a:defRPr kumimoji="1" sz="2000">
                <a:solidFill>
                  <a:schemeClr val="tx1"/>
                </a:solidFill>
                <a:latin typeface="Arial" panose="020B0604020202020204" pitchFamily="34" charset="0"/>
                <a:ea typeface="ヒラギノ角ゴ Pro W3" charset="-128"/>
              </a:defRPr>
            </a:lvl4pPr>
            <a:lvl5pPr marL="2057400" indent="-228600" eaLnBrk="0" hangingPunct="0">
              <a:spcBef>
                <a:spcPct val="20000"/>
              </a:spcBef>
              <a:buClr>
                <a:schemeClr val="tx1"/>
              </a:buClr>
              <a:buFont typeface="Arial" panose="020B0604020202020204" pitchFamily="34" charset="0"/>
              <a:buChar char="–"/>
              <a:defRPr kumimoji="1">
                <a:solidFill>
                  <a:schemeClr val="tx1"/>
                </a:solidFill>
                <a:latin typeface="Arial" panose="020B0604020202020204" pitchFamily="34" charset="0"/>
                <a:ea typeface="ヒラギノ角ゴ Pro W3" charset="-128"/>
              </a:defRPr>
            </a:lvl5pPr>
            <a:lvl6pPr marL="2514600" indent="-228600" eaLnBrk="0" fontAlgn="base" hangingPunct="0">
              <a:spcBef>
                <a:spcPct val="20000"/>
              </a:spcBef>
              <a:spcAft>
                <a:spcPct val="0"/>
              </a:spcAft>
              <a:buClr>
                <a:schemeClr val="tx1"/>
              </a:buClr>
              <a:buFont typeface="Arial" panose="020B0604020202020204" pitchFamily="34" charset="0"/>
              <a:buChar char="–"/>
              <a:defRPr kumimoji="1">
                <a:solidFill>
                  <a:schemeClr val="tx1"/>
                </a:solidFill>
                <a:latin typeface="Arial" panose="020B0604020202020204" pitchFamily="34" charset="0"/>
                <a:ea typeface="ヒラギノ角ゴ Pro W3" charset="-128"/>
              </a:defRPr>
            </a:lvl6pPr>
            <a:lvl7pPr marL="2971800" indent="-228600" eaLnBrk="0" fontAlgn="base" hangingPunct="0">
              <a:spcBef>
                <a:spcPct val="20000"/>
              </a:spcBef>
              <a:spcAft>
                <a:spcPct val="0"/>
              </a:spcAft>
              <a:buClr>
                <a:schemeClr val="tx1"/>
              </a:buClr>
              <a:buFont typeface="Arial" panose="020B0604020202020204" pitchFamily="34" charset="0"/>
              <a:buChar char="–"/>
              <a:defRPr kumimoji="1">
                <a:solidFill>
                  <a:schemeClr val="tx1"/>
                </a:solidFill>
                <a:latin typeface="Arial" panose="020B0604020202020204" pitchFamily="34" charset="0"/>
                <a:ea typeface="ヒラギノ角ゴ Pro W3" charset="-128"/>
              </a:defRPr>
            </a:lvl7pPr>
            <a:lvl8pPr marL="3429000" indent="-228600" eaLnBrk="0" fontAlgn="base" hangingPunct="0">
              <a:spcBef>
                <a:spcPct val="20000"/>
              </a:spcBef>
              <a:spcAft>
                <a:spcPct val="0"/>
              </a:spcAft>
              <a:buClr>
                <a:schemeClr val="tx1"/>
              </a:buClr>
              <a:buFont typeface="Arial" panose="020B0604020202020204" pitchFamily="34" charset="0"/>
              <a:buChar char="–"/>
              <a:defRPr kumimoji="1">
                <a:solidFill>
                  <a:schemeClr val="tx1"/>
                </a:solidFill>
                <a:latin typeface="Arial" panose="020B0604020202020204" pitchFamily="34" charset="0"/>
                <a:ea typeface="ヒラギノ角ゴ Pro W3" charset="-128"/>
              </a:defRPr>
            </a:lvl8pPr>
            <a:lvl9pPr marL="3886200" indent="-228600" eaLnBrk="0" fontAlgn="base" hangingPunct="0">
              <a:spcBef>
                <a:spcPct val="20000"/>
              </a:spcBef>
              <a:spcAft>
                <a:spcPct val="0"/>
              </a:spcAft>
              <a:buClr>
                <a:schemeClr val="tx1"/>
              </a:buClr>
              <a:buFont typeface="Arial" panose="020B0604020202020204" pitchFamily="34" charset="0"/>
              <a:buChar char="–"/>
              <a:defRPr kumimoji="1">
                <a:solidFill>
                  <a:schemeClr val="tx1"/>
                </a:solidFill>
                <a:latin typeface="Arial" panose="020B0604020202020204" pitchFamily="34" charset="0"/>
                <a:ea typeface="ヒラギノ角ゴ Pro W3" charset="-128"/>
              </a:defRPr>
            </a:lvl9pPr>
          </a:lstStyle>
          <a:p>
            <a:pPr algn="ctr" eaLnBrk="1" hangingPunct="1">
              <a:spcBef>
                <a:spcPct val="0"/>
              </a:spcBef>
              <a:buClrTx/>
              <a:buFontTx/>
              <a:buNone/>
            </a:pPr>
            <a:r>
              <a:rPr kumimoji="0" lang="en-US" altLang="en-US" sz="2400" dirty="0">
                <a:solidFill>
                  <a:schemeClr val="bg1"/>
                </a:solidFill>
                <a:latin typeface="Tahoma" panose="020B0604030504040204" pitchFamily="34" charset="0"/>
                <a:ea typeface="MS PGothic" panose="020B0600070205080204" pitchFamily="34" charset="-128"/>
              </a:rPr>
              <a:t>FV</a:t>
            </a:r>
            <a:endParaRPr kumimoji="0" lang="en-US" altLang="en-US" sz="2400" dirty="0">
              <a:solidFill>
                <a:schemeClr val="bg1"/>
              </a:solidFill>
              <a:latin typeface="Tahoma" panose="020B0604030504040204" pitchFamily="34" charset="0"/>
              <a:ea typeface="MS PGothic" panose="020B0600070205080204" pitchFamily="34" charset="-128"/>
            </a:endParaRPr>
          </a:p>
        </p:txBody>
      </p:sp>
      <p:grpSp>
        <p:nvGrpSpPr>
          <p:cNvPr id="16" name="Group 15"/>
          <p:cNvGrpSpPr/>
          <p:nvPr/>
        </p:nvGrpSpPr>
        <p:grpSpPr bwMode="auto">
          <a:xfrm>
            <a:off x="1673226" y="5407028"/>
            <a:ext cx="8794751" cy="922338"/>
            <a:chOff x="94" y="3523"/>
            <a:chExt cx="5540" cy="581"/>
          </a:xfrm>
        </p:grpSpPr>
        <p:grpSp>
          <p:nvGrpSpPr>
            <p:cNvPr id="17" name="Group 16"/>
            <p:cNvGrpSpPr/>
            <p:nvPr/>
          </p:nvGrpSpPr>
          <p:grpSpPr bwMode="auto">
            <a:xfrm>
              <a:off x="192" y="3523"/>
              <a:ext cx="5328" cy="315"/>
              <a:chOff x="192" y="3523"/>
              <a:chExt cx="5328" cy="315"/>
            </a:xfrm>
          </p:grpSpPr>
          <p:sp>
            <p:nvSpPr>
              <p:cNvPr id="28" name="Line 17"/>
              <p:cNvSpPr>
                <a:spLocks noChangeShapeType="1"/>
              </p:cNvSpPr>
              <p:nvPr/>
            </p:nvSpPr>
            <p:spPr bwMode="auto">
              <a:xfrm>
                <a:off x="192" y="3718"/>
                <a:ext cx="2976" cy="0"/>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AU"/>
              </a:p>
            </p:txBody>
          </p:sp>
          <p:sp>
            <p:nvSpPr>
              <p:cNvPr id="29" name="Line 18"/>
              <p:cNvSpPr>
                <a:spLocks noChangeShapeType="1"/>
              </p:cNvSpPr>
              <p:nvPr/>
            </p:nvSpPr>
            <p:spPr bwMode="auto">
              <a:xfrm>
                <a:off x="192" y="3598"/>
                <a:ext cx="0" cy="240"/>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AU"/>
              </a:p>
            </p:txBody>
          </p:sp>
          <p:sp>
            <p:nvSpPr>
              <p:cNvPr id="30" name="Line 19"/>
              <p:cNvSpPr>
                <a:spLocks noChangeShapeType="1"/>
              </p:cNvSpPr>
              <p:nvPr/>
            </p:nvSpPr>
            <p:spPr bwMode="auto">
              <a:xfrm>
                <a:off x="5520" y="3598"/>
                <a:ext cx="0" cy="240"/>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AU"/>
              </a:p>
            </p:txBody>
          </p:sp>
          <p:sp>
            <p:nvSpPr>
              <p:cNvPr id="31" name="Line 20"/>
              <p:cNvSpPr>
                <a:spLocks noChangeShapeType="1"/>
              </p:cNvSpPr>
              <p:nvPr/>
            </p:nvSpPr>
            <p:spPr bwMode="auto">
              <a:xfrm>
                <a:off x="724" y="3598"/>
                <a:ext cx="0" cy="240"/>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AU"/>
              </a:p>
            </p:txBody>
          </p:sp>
          <p:sp>
            <p:nvSpPr>
              <p:cNvPr id="32" name="Line 21"/>
              <p:cNvSpPr>
                <a:spLocks noChangeShapeType="1"/>
              </p:cNvSpPr>
              <p:nvPr/>
            </p:nvSpPr>
            <p:spPr bwMode="auto">
              <a:xfrm>
                <a:off x="1257" y="3598"/>
                <a:ext cx="0" cy="240"/>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AU"/>
              </a:p>
            </p:txBody>
          </p:sp>
          <p:sp>
            <p:nvSpPr>
              <p:cNvPr id="33" name="Line 22"/>
              <p:cNvSpPr>
                <a:spLocks noChangeShapeType="1"/>
              </p:cNvSpPr>
              <p:nvPr/>
            </p:nvSpPr>
            <p:spPr bwMode="auto">
              <a:xfrm>
                <a:off x="1790" y="3598"/>
                <a:ext cx="0" cy="240"/>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AU"/>
              </a:p>
            </p:txBody>
          </p:sp>
          <p:sp>
            <p:nvSpPr>
              <p:cNvPr id="34" name="Line 23"/>
              <p:cNvSpPr>
                <a:spLocks noChangeShapeType="1"/>
              </p:cNvSpPr>
              <p:nvPr/>
            </p:nvSpPr>
            <p:spPr bwMode="auto">
              <a:xfrm>
                <a:off x="2323" y="3598"/>
                <a:ext cx="0" cy="240"/>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AU"/>
              </a:p>
            </p:txBody>
          </p:sp>
          <p:sp>
            <p:nvSpPr>
              <p:cNvPr id="35" name="Line 24"/>
              <p:cNvSpPr>
                <a:spLocks noChangeShapeType="1"/>
              </p:cNvSpPr>
              <p:nvPr/>
            </p:nvSpPr>
            <p:spPr bwMode="auto">
              <a:xfrm>
                <a:off x="3552" y="3718"/>
                <a:ext cx="1968" cy="0"/>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AU"/>
              </a:p>
            </p:txBody>
          </p:sp>
          <p:sp>
            <p:nvSpPr>
              <p:cNvPr id="36" name="Line 25"/>
              <p:cNvSpPr>
                <a:spLocks noChangeShapeType="1"/>
              </p:cNvSpPr>
              <p:nvPr/>
            </p:nvSpPr>
            <p:spPr bwMode="auto">
              <a:xfrm>
                <a:off x="2856" y="3598"/>
                <a:ext cx="0" cy="240"/>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AU"/>
              </a:p>
            </p:txBody>
          </p:sp>
          <p:sp>
            <p:nvSpPr>
              <p:cNvPr id="37" name="Line 26"/>
              <p:cNvSpPr>
                <a:spLocks noChangeShapeType="1"/>
              </p:cNvSpPr>
              <p:nvPr/>
            </p:nvSpPr>
            <p:spPr bwMode="auto">
              <a:xfrm>
                <a:off x="3921" y="3598"/>
                <a:ext cx="0" cy="240"/>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AU"/>
              </a:p>
            </p:txBody>
          </p:sp>
          <p:sp>
            <p:nvSpPr>
              <p:cNvPr id="38" name="Line 27"/>
              <p:cNvSpPr>
                <a:spLocks noChangeShapeType="1"/>
              </p:cNvSpPr>
              <p:nvPr/>
            </p:nvSpPr>
            <p:spPr bwMode="auto">
              <a:xfrm>
                <a:off x="4454" y="3598"/>
                <a:ext cx="0" cy="240"/>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AU"/>
              </a:p>
            </p:txBody>
          </p:sp>
          <p:sp>
            <p:nvSpPr>
              <p:cNvPr id="39" name="Line 28"/>
              <p:cNvSpPr>
                <a:spLocks noChangeShapeType="1"/>
              </p:cNvSpPr>
              <p:nvPr/>
            </p:nvSpPr>
            <p:spPr bwMode="auto">
              <a:xfrm>
                <a:off x="4987" y="3598"/>
                <a:ext cx="0" cy="240"/>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AU"/>
              </a:p>
            </p:txBody>
          </p:sp>
          <p:sp>
            <p:nvSpPr>
              <p:cNvPr id="40" name="Text Box 29"/>
              <p:cNvSpPr txBox="1">
                <a:spLocks noChangeArrowheads="1"/>
              </p:cNvSpPr>
              <p:nvPr/>
            </p:nvSpPr>
            <p:spPr bwMode="auto">
              <a:xfrm>
                <a:off x="3216" y="3523"/>
                <a:ext cx="27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1"/>
                  </a:buClr>
                  <a:buChar char="•"/>
                  <a:defRPr kumimoji="1" sz="3200">
                    <a:solidFill>
                      <a:schemeClr val="tx1"/>
                    </a:solidFill>
                    <a:latin typeface="Arial" panose="020B0604020202020204" pitchFamily="34" charset="0"/>
                    <a:ea typeface="ヒラギノ角ゴ Pro W3" charset="-128"/>
                  </a:defRPr>
                </a:lvl1pPr>
                <a:lvl2pPr marL="742950" indent="-285750" eaLnBrk="0" hangingPunct="0">
                  <a:spcBef>
                    <a:spcPct val="20000"/>
                  </a:spcBef>
                  <a:buClr>
                    <a:schemeClr val="tx1"/>
                  </a:buClr>
                  <a:buFont typeface="Arial" panose="020B0604020202020204" pitchFamily="34" charset="0"/>
                  <a:buChar char="–"/>
                  <a:defRPr kumimoji="1" sz="2800">
                    <a:solidFill>
                      <a:schemeClr val="tx1"/>
                    </a:solidFill>
                    <a:latin typeface="Arial" panose="020B0604020202020204" pitchFamily="34" charset="0"/>
                    <a:ea typeface="ヒラギノ角ゴ Pro W3" charset="-128"/>
                  </a:defRPr>
                </a:lvl2pPr>
                <a:lvl3pPr marL="1143000" indent="-228600" eaLnBrk="0" hangingPunct="0">
                  <a:spcBef>
                    <a:spcPct val="20000"/>
                  </a:spcBef>
                  <a:buClr>
                    <a:schemeClr val="tx1"/>
                  </a:buClr>
                  <a:buFont typeface="Wingdings" panose="05000000000000000000" pitchFamily="2" charset="2"/>
                  <a:buChar char="§"/>
                  <a:defRPr kumimoji="1" sz="2400">
                    <a:solidFill>
                      <a:schemeClr val="tx1"/>
                    </a:solidFill>
                    <a:latin typeface="Arial" panose="020B0604020202020204" pitchFamily="34" charset="0"/>
                    <a:ea typeface="ヒラギノ角ゴ Pro W3" charset="-128"/>
                  </a:defRPr>
                </a:lvl3pPr>
                <a:lvl4pPr marL="1600200" indent="-228600" eaLnBrk="0" hangingPunct="0">
                  <a:spcBef>
                    <a:spcPct val="20000"/>
                  </a:spcBef>
                  <a:buClr>
                    <a:schemeClr val="tx1"/>
                  </a:buClr>
                  <a:buChar char="•"/>
                  <a:defRPr kumimoji="1" sz="2000">
                    <a:solidFill>
                      <a:schemeClr val="tx1"/>
                    </a:solidFill>
                    <a:latin typeface="Arial" panose="020B0604020202020204" pitchFamily="34" charset="0"/>
                    <a:ea typeface="ヒラギノ角ゴ Pro W3" charset="-128"/>
                  </a:defRPr>
                </a:lvl4pPr>
                <a:lvl5pPr marL="2057400" indent="-228600" eaLnBrk="0" hangingPunct="0">
                  <a:spcBef>
                    <a:spcPct val="20000"/>
                  </a:spcBef>
                  <a:buClr>
                    <a:schemeClr val="tx1"/>
                  </a:buClr>
                  <a:buFont typeface="Arial" panose="020B0604020202020204" pitchFamily="34" charset="0"/>
                  <a:buChar char="–"/>
                  <a:defRPr kumimoji="1">
                    <a:solidFill>
                      <a:schemeClr val="tx1"/>
                    </a:solidFill>
                    <a:latin typeface="Arial" panose="020B0604020202020204" pitchFamily="34" charset="0"/>
                    <a:ea typeface="ヒラギノ角ゴ Pro W3" charset="-128"/>
                  </a:defRPr>
                </a:lvl5pPr>
                <a:lvl6pPr marL="2514600" indent="-228600" eaLnBrk="0" fontAlgn="base" hangingPunct="0">
                  <a:spcBef>
                    <a:spcPct val="20000"/>
                  </a:spcBef>
                  <a:spcAft>
                    <a:spcPct val="0"/>
                  </a:spcAft>
                  <a:buClr>
                    <a:schemeClr val="tx1"/>
                  </a:buClr>
                  <a:buFont typeface="Arial" panose="020B0604020202020204" pitchFamily="34" charset="0"/>
                  <a:buChar char="–"/>
                  <a:defRPr kumimoji="1">
                    <a:solidFill>
                      <a:schemeClr val="tx1"/>
                    </a:solidFill>
                    <a:latin typeface="Arial" panose="020B0604020202020204" pitchFamily="34" charset="0"/>
                    <a:ea typeface="ヒラギノ角ゴ Pro W3" charset="-128"/>
                  </a:defRPr>
                </a:lvl6pPr>
                <a:lvl7pPr marL="2971800" indent="-228600" eaLnBrk="0" fontAlgn="base" hangingPunct="0">
                  <a:spcBef>
                    <a:spcPct val="20000"/>
                  </a:spcBef>
                  <a:spcAft>
                    <a:spcPct val="0"/>
                  </a:spcAft>
                  <a:buClr>
                    <a:schemeClr val="tx1"/>
                  </a:buClr>
                  <a:buFont typeface="Arial" panose="020B0604020202020204" pitchFamily="34" charset="0"/>
                  <a:buChar char="–"/>
                  <a:defRPr kumimoji="1">
                    <a:solidFill>
                      <a:schemeClr val="tx1"/>
                    </a:solidFill>
                    <a:latin typeface="Arial" panose="020B0604020202020204" pitchFamily="34" charset="0"/>
                    <a:ea typeface="ヒラギノ角ゴ Pro W3" charset="-128"/>
                  </a:defRPr>
                </a:lvl7pPr>
                <a:lvl8pPr marL="3429000" indent="-228600" eaLnBrk="0" fontAlgn="base" hangingPunct="0">
                  <a:spcBef>
                    <a:spcPct val="20000"/>
                  </a:spcBef>
                  <a:spcAft>
                    <a:spcPct val="0"/>
                  </a:spcAft>
                  <a:buClr>
                    <a:schemeClr val="tx1"/>
                  </a:buClr>
                  <a:buFont typeface="Arial" panose="020B0604020202020204" pitchFamily="34" charset="0"/>
                  <a:buChar char="–"/>
                  <a:defRPr kumimoji="1">
                    <a:solidFill>
                      <a:schemeClr val="tx1"/>
                    </a:solidFill>
                    <a:latin typeface="Arial" panose="020B0604020202020204" pitchFamily="34" charset="0"/>
                    <a:ea typeface="ヒラギノ角ゴ Pro W3" charset="-128"/>
                  </a:defRPr>
                </a:lvl8pPr>
                <a:lvl9pPr marL="3886200" indent="-228600" eaLnBrk="0" fontAlgn="base" hangingPunct="0">
                  <a:spcBef>
                    <a:spcPct val="20000"/>
                  </a:spcBef>
                  <a:spcAft>
                    <a:spcPct val="0"/>
                  </a:spcAft>
                  <a:buClr>
                    <a:schemeClr val="tx1"/>
                  </a:buClr>
                  <a:buFont typeface="Arial" panose="020B0604020202020204" pitchFamily="34" charset="0"/>
                  <a:buChar char="–"/>
                  <a:defRPr kumimoji="1">
                    <a:solidFill>
                      <a:schemeClr val="tx1"/>
                    </a:solidFill>
                    <a:latin typeface="Arial" panose="020B0604020202020204" pitchFamily="34" charset="0"/>
                    <a:ea typeface="ヒラギノ角ゴ Pro W3" charset="-128"/>
                  </a:defRPr>
                </a:lvl9pPr>
              </a:lstStyle>
              <a:p>
                <a:pPr eaLnBrk="1" hangingPunct="1">
                  <a:spcBef>
                    <a:spcPct val="0"/>
                  </a:spcBef>
                  <a:buClrTx/>
                  <a:buFontTx/>
                  <a:buNone/>
                </a:pPr>
                <a:r>
                  <a:rPr kumimoji="0" lang="en-US" altLang="en-US" sz="2400">
                    <a:latin typeface="Tahoma" panose="020B0604030504040204" pitchFamily="34" charset="0"/>
                    <a:ea typeface="MS PGothic" panose="020B0600070205080204" pitchFamily="34" charset="-128"/>
                  </a:rPr>
                  <a:t>…</a:t>
                </a:r>
                <a:endParaRPr kumimoji="0" lang="en-US" altLang="en-US" sz="2400">
                  <a:latin typeface="Tahoma" panose="020B0604030504040204" pitchFamily="34" charset="0"/>
                  <a:ea typeface="MS PGothic" panose="020B0600070205080204" pitchFamily="34" charset="-128"/>
                </a:endParaRPr>
              </a:p>
            </p:txBody>
          </p:sp>
        </p:grpSp>
        <p:sp>
          <p:nvSpPr>
            <p:cNvPr id="18" name="Text Box 30"/>
            <p:cNvSpPr txBox="1">
              <a:spLocks noChangeArrowheads="1"/>
            </p:cNvSpPr>
            <p:nvPr/>
          </p:nvSpPr>
          <p:spPr bwMode="auto">
            <a:xfrm>
              <a:off x="94" y="3813"/>
              <a:ext cx="22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1"/>
                </a:buClr>
                <a:buChar char="•"/>
                <a:defRPr kumimoji="1" sz="3200">
                  <a:solidFill>
                    <a:schemeClr val="tx1"/>
                  </a:solidFill>
                  <a:latin typeface="Arial" panose="020B0604020202020204" pitchFamily="34" charset="0"/>
                  <a:ea typeface="ヒラギノ角ゴ Pro W3" charset="-128"/>
                </a:defRPr>
              </a:lvl1pPr>
              <a:lvl2pPr marL="742950" indent="-285750" eaLnBrk="0" hangingPunct="0">
                <a:spcBef>
                  <a:spcPct val="20000"/>
                </a:spcBef>
                <a:buClr>
                  <a:schemeClr val="tx1"/>
                </a:buClr>
                <a:buFont typeface="Arial" panose="020B0604020202020204" pitchFamily="34" charset="0"/>
                <a:buChar char="–"/>
                <a:defRPr kumimoji="1" sz="2800">
                  <a:solidFill>
                    <a:schemeClr val="tx1"/>
                  </a:solidFill>
                  <a:latin typeface="Arial" panose="020B0604020202020204" pitchFamily="34" charset="0"/>
                  <a:ea typeface="ヒラギノ角ゴ Pro W3" charset="-128"/>
                </a:defRPr>
              </a:lvl2pPr>
              <a:lvl3pPr marL="1143000" indent="-228600" eaLnBrk="0" hangingPunct="0">
                <a:spcBef>
                  <a:spcPct val="20000"/>
                </a:spcBef>
                <a:buClr>
                  <a:schemeClr val="tx1"/>
                </a:buClr>
                <a:buFont typeface="Wingdings" panose="05000000000000000000" pitchFamily="2" charset="2"/>
                <a:buChar char="§"/>
                <a:defRPr kumimoji="1" sz="2400">
                  <a:solidFill>
                    <a:schemeClr val="tx1"/>
                  </a:solidFill>
                  <a:latin typeface="Arial" panose="020B0604020202020204" pitchFamily="34" charset="0"/>
                  <a:ea typeface="ヒラギノ角ゴ Pro W3" charset="-128"/>
                </a:defRPr>
              </a:lvl3pPr>
              <a:lvl4pPr marL="1600200" indent="-228600" eaLnBrk="0" hangingPunct="0">
                <a:spcBef>
                  <a:spcPct val="20000"/>
                </a:spcBef>
                <a:buClr>
                  <a:schemeClr val="tx1"/>
                </a:buClr>
                <a:buChar char="•"/>
                <a:defRPr kumimoji="1" sz="2000">
                  <a:solidFill>
                    <a:schemeClr val="tx1"/>
                  </a:solidFill>
                  <a:latin typeface="Arial" panose="020B0604020202020204" pitchFamily="34" charset="0"/>
                  <a:ea typeface="ヒラギノ角ゴ Pro W3" charset="-128"/>
                </a:defRPr>
              </a:lvl4pPr>
              <a:lvl5pPr marL="2057400" indent="-228600" eaLnBrk="0" hangingPunct="0">
                <a:spcBef>
                  <a:spcPct val="20000"/>
                </a:spcBef>
                <a:buClr>
                  <a:schemeClr val="tx1"/>
                </a:buClr>
                <a:buFont typeface="Arial" panose="020B0604020202020204" pitchFamily="34" charset="0"/>
                <a:buChar char="–"/>
                <a:defRPr kumimoji="1">
                  <a:solidFill>
                    <a:schemeClr val="tx1"/>
                  </a:solidFill>
                  <a:latin typeface="Arial" panose="020B0604020202020204" pitchFamily="34" charset="0"/>
                  <a:ea typeface="ヒラギノ角ゴ Pro W3" charset="-128"/>
                </a:defRPr>
              </a:lvl5pPr>
              <a:lvl6pPr marL="2514600" indent="-228600" eaLnBrk="0" fontAlgn="base" hangingPunct="0">
                <a:spcBef>
                  <a:spcPct val="20000"/>
                </a:spcBef>
                <a:spcAft>
                  <a:spcPct val="0"/>
                </a:spcAft>
                <a:buClr>
                  <a:schemeClr val="tx1"/>
                </a:buClr>
                <a:buFont typeface="Arial" panose="020B0604020202020204" pitchFamily="34" charset="0"/>
                <a:buChar char="–"/>
                <a:defRPr kumimoji="1">
                  <a:solidFill>
                    <a:schemeClr val="tx1"/>
                  </a:solidFill>
                  <a:latin typeface="Arial" panose="020B0604020202020204" pitchFamily="34" charset="0"/>
                  <a:ea typeface="ヒラギノ角ゴ Pro W3" charset="-128"/>
                </a:defRPr>
              </a:lvl6pPr>
              <a:lvl7pPr marL="2971800" indent="-228600" eaLnBrk="0" fontAlgn="base" hangingPunct="0">
                <a:spcBef>
                  <a:spcPct val="20000"/>
                </a:spcBef>
                <a:spcAft>
                  <a:spcPct val="0"/>
                </a:spcAft>
                <a:buClr>
                  <a:schemeClr val="tx1"/>
                </a:buClr>
                <a:buFont typeface="Arial" panose="020B0604020202020204" pitchFamily="34" charset="0"/>
                <a:buChar char="–"/>
                <a:defRPr kumimoji="1">
                  <a:solidFill>
                    <a:schemeClr val="tx1"/>
                  </a:solidFill>
                  <a:latin typeface="Arial" panose="020B0604020202020204" pitchFamily="34" charset="0"/>
                  <a:ea typeface="ヒラギノ角ゴ Pro W3" charset="-128"/>
                </a:defRPr>
              </a:lvl7pPr>
              <a:lvl8pPr marL="3429000" indent="-228600" eaLnBrk="0" fontAlgn="base" hangingPunct="0">
                <a:spcBef>
                  <a:spcPct val="20000"/>
                </a:spcBef>
                <a:spcAft>
                  <a:spcPct val="0"/>
                </a:spcAft>
                <a:buClr>
                  <a:schemeClr val="tx1"/>
                </a:buClr>
                <a:buFont typeface="Arial" panose="020B0604020202020204" pitchFamily="34" charset="0"/>
                <a:buChar char="–"/>
                <a:defRPr kumimoji="1">
                  <a:solidFill>
                    <a:schemeClr val="tx1"/>
                  </a:solidFill>
                  <a:latin typeface="Arial" panose="020B0604020202020204" pitchFamily="34" charset="0"/>
                  <a:ea typeface="ヒラギノ角ゴ Pro W3" charset="-128"/>
                </a:defRPr>
              </a:lvl8pPr>
              <a:lvl9pPr marL="3886200" indent="-228600" eaLnBrk="0" fontAlgn="base" hangingPunct="0">
                <a:spcBef>
                  <a:spcPct val="20000"/>
                </a:spcBef>
                <a:spcAft>
                  <a:spcPct val="0"/>
                </a:spcAft>
                <a:buClr>
                  <a:schemeClr val="tx1"/>
                </a:buClr>
                <a:buFont typeface="Arial" panose="020B0604020202020204" pitchFamily="34" charset="0"/>
                <a:buChar char="–"/>
                <a:defRPr kumimoji="1">
                  <a:solidFill>
                    <a:schemeClr val="tx1"/>
                  </a:solidFill>
                  <a:latin typeface="Arial" panose="020B0604020202020204" pitchFamily="34" charset="0"/>
                  <a:ea typeface="ヒラギノ角ゴ Pro W3" charset="-128"/>
                </a:defRPr>
              </a:lvl9pPr>
            </a:lstStyle>
            <a:p>
              <a:pPr algn="ctr" eaLnBrk="1" hangingPunct="1">
                <a:spcBef>
                  <a:spcPct val="0"/>
                </a:spcBef>
                <a:buClrTx/>
                <a:buFontTx/>
                <a:buNone/>
              </a:pPr>
              <a:r>
                <a:rPr kumimoji="0" lang="en-US" altLang="en-US" sz="2400">
                  <a:latin typeface="Tahoma" panose="020B0604030504040204" pitchFamily="34" charset="0"/>
                  <a:ea typeface="MS PGothic" panose="020B0600070205080204" pitchFamily="34" charset="-128"/>
                </a:rPr>
                <a:t>0</a:t>
              </a:r>
              <a:endParaRPr kumimoji="0" lang="en-US" altLang="en-US" sz="2400">
                <a:latin typeface="Tahoma" panose="020B0604030504040204" pitchFamily="34" charset="0"/>
                <a:ea typeface="MS PGothic" panose="020B0600070205080204" pitchFamily="34" charset="-128"/>
              </a:endParaRPr>
            </a:p>
          </p:txBody>
        </p:sp>
        <p:sp>
          <p:nvSpPr>
            <p:cNvPr id="19" name="Text Box 31"/>
            <p:cNvSpPr txBox="1">
              <a:spLocks noChangeArrowheads="1"/>
            </p:cNvSpPr>
            <p:nvPr/>
          </p:nvSpPr>
          <p:spPr bwMode="auto">
            <a:xfrm>
              <a:off x="625" y="3813"/>
              <a:ext cx="22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1"/>
                </a:buClr>
                <a:buChar char="•"/>
                <a:defRPr kumimoji="1" sz="3200">
                  <a:solidFill>
                    <a:schemeClr val="tx1"/>
                  </a:solidFill>
                  <a:latin typeface="Arial" panose="020B0604020202020204" pitchFamily="34" charset="0"/>
                  <a:ea typeface="ヒラギノ角ゴ Pro W3" charset="-128"/>
                </a:defRPr>
              </a:lvl1pPr>
              <a:lvl2pPr marL="742950" indent="-285750" eaLnBrk="0" hangingPunct="0">
                <a:spcBef>
                  <a:spcPct val="20000"/>
                </a:spcBef>
                <a:buClr>
                  <a:schemeClr val="tx1"/>
                </a:buClr>
                <a:buFont typeface="Arial" panose="020B0604020202020204" pitchFamily="34" charset="0"/>
                <a:buChar char="–"/>
                <a:defRPr kumimoji="1" sz="2800">
                  <a:solidFill>
                    <a:schemeClr val="tx1"/>
                  </a:solidFill>
                  <a:latin typeface="Arial" panose="020B0604020202020204" pitchFamily="34" charset="0"/>
                  <a:ea typeface="ヒラギノ角ゴ Pro W3" charset="-128"/>
                </a:defRPr>
              </a:lvl2pPr>
              <a:lvl3pPr marL="1143000" indent="-228600" eaLnBrk="0" hangingPunct="0">
                <a:spcBef>
                  <a:spcPct val="20000"/>
                </a:spcBef>
                <a:buClr>
                  <a:schemeClr val="tx1"/>
                </a:buClr>
                <a:buFont typeface="Wingdings" panose="05000000000000000000" pitchFamily="2" charset="2"/>
                <a:buChar char="§"/>
                <a:defRPr kumimoji="1" sz="2400">
                  <a:solidFill>
                    <a:schemeClr val="tx1"/>
                  </a:solidFill>
                  <a:latin typeface="Arial" panose="020B0604020202020204" pitchFamily="34" charset="0"/>
                  <a:ea typeface="ヒラギノ角ゴ Pro W3" charset="-128"/>
                </a:defRPr>
              </a:lvl3pPr>
              <a:lvl4pPr marL="1600200" indent="-228600" eaLnBrk="0" hangingPunct="0">
                <a:spcBef>
                  <a:spcPct val="20000"/>
                </a:spcBef>
                <a:buClr>
                  <a:schemeClr val="tx1"/>
                </a:buClr>
                <a:buChar char="•"/>
                <a:defRPr kumimoji="1" sz="2000">
                  <a:solidFill>
                    <a:schemeClr val="tx1"/>
                  </a:solidFill>
                  <a:latin typeface="Arial" panose="020B0604020202020204" pitchFamily="34" charset="0"/>
                  <a:ea typeface="ヒラギノ角ゴ Pro W3" charset="-128"/>
                </a:defRPr>
              </a:lvl4pPr>
              <a:lvl5pPr marL="2057400" indent="-228600" eaLnBrk="0" hangingPunct="0">
                <a:spcBef>
                  <a:spcPct val="20000"/>
                </a:spcBef>
                <a:buClr>
                  <a:schemeClr val="tx1"/>
                </a:buClr>
                <a:buFont typeface="Arial" panose="020B0604020202020204" pitchFamily="34" charset="0"/>
                <a:buChar char="–"/>
                <a:defRPr kumimoji="1">
                  <a:solidFill>
                    <a:schemeClr val="tx1"/>
                  </a:solidFill>
                  <a:latin typeface="Arial" panose="020B0604020202020204" pitchFamily="34" charset="0"/>
                  <a:ea typeface="ヒラギノ角ゴ Pro W3" charset="-128"/>
                </a:defRPr>
              </a:lvl5pPr>
              <a:lvl6pPr marL="2514600" indent="-228600" eaLnBrk="0" fontAlgn="base" hangingPunct="0">
                <a:spcBef>
                  <a:spcPct val="20000"/>
                </a:spcBef>
                <a:spcAft>
                  <a:spcPct val="0"/>
                </a:spcAft>
                <a:buClr>
                  <a:schemeClr val="tx1"/>
                </a:buClr>
                <a:buFont typeface="Arial" panose="020B0604020202020204" pitchFamily="34" charset="0"/>
                <a:buChar char="–"/>
                <a:defRPr kumimoji="1">
                  <a:solidFill>
                    <a:schemeClr val="tx1"/>
                  </a:solidFill>
                  <a:latin typeface="Arial" panose="020B0604020202020204" pitchFamily="34" charset="0"/>
                  <a:ea typeface="ヒラギノ角ゴ Pro W3" charset="-128"/>
                </a:defRPr>
              </a:lvl6pPr>
              <a:lvl7pPr marL="2971800" indent="-228600" eaLnBrk="0" fontAlgn="base" hangingPunct="0">
                <a:spcBef>
                  <a:spcPct val="20000"/>
                </a:spcBef>
                <a:spcAft>
                  <a:spcPct val="0"/>
                </a:spcAft>
                <a:buClr>
                  <a:schemeClr val="tx1"/>
                </a:buClr>
                <a:buFont typeface="Arial" panose="020B0604020202020204" pitchFamily="34" charset="0"/>
                <a:buChar char="–"/>
                <a:defRPr kumimoji="1">
                  <a:solidFill>
                    <a:schemeClr val="tx1"/>
                  </a:solidFill>
                  <a:latin typeface="Arial" panose="020B0604020202020204" pitchFamily="34" charset="0"/>
                  <a:ea typeface="ヒラギノ角ゴ Pro W3" charset="-128"/>
                </a:defRPr>
              </a:lvl7pPr>
              <a:lvl8pPr marL="3429000" indent="-228600" eaLnBrk="0" fontAlgn="base" hangingPunct="0">
                <a:spcBef>
                  <a:spcPct val="20000"/>
                </a:spcBef>
                <a:spcAft>
                  <a:spcPct val="0"/>
                </a:spcAft>
                <a:buClr>
                  <a:schemeClr val="tx1"/>
                </a:buClr>
                <a:buFont typeface="Arial" panose="020B0604020202020204" pitchFamily="34" charset="0"/>
                <a:buChar char="–"/>
                <a:defRPr kumimoji="1">
                  <a:solidFill>
                    <a:schemeClr val="tx1"/>
                  </a:solidFill>
                  <a:latin typeface="Arial" panose="020B0604020202020204" pitchFamily="34" charset="0"/>
                  <a:ea typeface="ヒラギノ角ゴ Pro W3" charset="-128"/>
                </a:defRPr>
              </a:lvl8pPr>
              <a:lvl9pPr marL="3886200" indent="-228600" eaLnBrk="0" fontAlgn="base" hangingPunct="0">
                <a:spcBef>
                  <a:spcPct val="20000"/>
                </a:spcBef>
                <a:spcAft>
                  <a:spcPct val="0"/>
                </a:spcAft>
                <a:buClr>
                  <a:schemeClr val="tx1"/>
                </a:buClr>
                <a:buFont typeface="Arial" panose="020B0604020202020204" pitchFamily="34" charset="0"/>
                <a:buChar char="–"/>
                <a:defRPr kumimoji="1">
                  <a:solidFill>
                    <a:schemeClr val="tx1"/>
                  </a:solidFill>
                  <a:latin typeface="Arial" panose="020B0604020202020204" pitchFamily="34" charset="0"/>
                  <a:ea typeface="ヒラギノ角ゴ Pro W3" charset="-128"/>
                </a:defRPr>
              </a:lvl9pPr>
            </a:lstStyle>
            <a:p>
              <a:pPr algn="ctr" eaLnBrk="1" hangingPunct="1">
                <a:spcBef>
                  <a:spcPct val="0"/>
                </a:spcBef>
                <a:buClrTx/>
                <a:buFontTx/>
                <a:buNone/>
              </a:pPr>
              <a:r>
                <a:rPr kumimoji="0" lang="en-US" altLang="en-US" sz="2400">
                  <a:latin typeface="Tahoma" panose="020B0604030504040204" pitchFamily="34" charset="0"/>
                  <a:ea typeface="MS PGothic" panose="020B0600070205080204" pitchFamily="34" charset="-128"/>
                </a:rPr>
                <a:t>1</a:t>
              </a:r>
              <a:endParaRPr kumimoji="0" lang="en-US" altLang="en-US" sz="2400">
                <a:latin typeface="Tahoma" panose="020B0604030504040204" pitchFamily="34" charset="0"/>
                <a:ea typeface="MS PGothic" panose="020B0600070205080204" pitchFamily="34" charset="-128"/>
              </a:endParaRPr>
            </a:p>
          </p:txBody>
        </p:sp>
        <p:sp>
          <p:nvSpPr>
            <p:cNvPr id="20" name="Text Box 32"/>
            <p:cNvSpPr txBox="1">
              <a:spLocks noChangeArrowheads="1"/>
            </p:cNvSpPr>
            <p:nvPr/>
          </p:nvSpPr>
          <p:spPr bwMode="auto">
            <a:xfrm>
              <a:off x="1157" y="3813"/>
              <a:ext cx="22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1"/>
                </a:buClr>
                <a:buChar char="•"/>
                <a:defRPr kumimoji="1" sz="3200">
                  <a:solidFill>
                    <a:schemeClr val="tx1"/>
                  </a:solidFill>
                  <a:latin typeface="Arial" panose="020B0604020202020204" pitchFamily="34" charset="0"/>
                  <a:ea typeface="ヒラギノ角ゴ Pro W3" charset="-128"/>
                </a:defRPr>
              </a:lvl1pPr>
              <a:lvl2pPr marL="742950" indent="-285750" eaLnBrk="0" hangingPunct="0">
                <a:spcBef>
                  <a:spcPct val="20000"/>
                </a:spcBef>
                <a:buClr>
                  <a:schemeClr val="tx1"/>
                </a:buClr>
                <a:buFont typeface="Arial" panose="020B0604020202020204" pitchFamily="34" charset="0"/>
                <a:buChar char="–"/>
                <a:defRPr kumimoji="1" sz="2800">
                  <a:solidFill>
                    <a:schemeClr val="tx1"/>
                  </a:solidFill>
                  <a:latin typeface="Arial" panose="020B0604020202020204" pitchFamily="34" charset="0"/>
                  <a:ea typeface="ヒラギノ角ゴ Pro W3" charset="-128"/>
                </a:defRPr>
              </a:lvl2pPr>
              <a:lvl3pPr marL="1143000" indent="-228600" eaLnBrk="0" hangingPunct="0">
                <a:spcBef>
                  <a:spcPct val="20000"/>
                </a:spcBef>
                <a:buClr>
                  <a:schemeClr val="tx1"/>
                </a:buClr>
                <a:buFont typeface="Wingdings" panose="05000000000000000000" pitchFamily="2" charset="2"/>
                <a:buChar char="§"/>
                <a:defRPr kumimoji="1" sz="2400">
                  <a:solidFill>
                    <a:schemeClr val="tx1"/>
                  </a:solidFill>
                  <a:latin typeface="Arial" panose="020B0604020202020204" pitchFamily="34" charset="0"/>
                  <a:ea typeface="ヒラギノ角ゴ Pro W3" charset="-128"/>
                </a:defRPr>
              </a:lvl3pPr>
              <a:lvl4pPr marL="1600200" indent="-228600" eaLnBrk="0" hangingPunct="0">
                <a:spcBef>
                  <a:spcPct val="20000"/>
                </a:spcBef>
                <a:buClr>
                  <a:schemeClr val="tx1"/>
                </a:buClr>
                <a:buChar char="•"/>
                <a:defRPr kumimoji="1" sz="2000">
                  <a:solidFill>
                    <a:schemeClr val="tx1"/>
                  </a:solidFill>
                  <a:latin typeface="Arial" panose="020B0604020202020204" pitchFamily="34" charset="0"/>
                  <a:ea typeface="ヒラギノ角ゴ Pro W3" charset="-128"/>
                </a:defRPr>
              </a:lvl4pPr>
              <a:lvl5pPr marL="2057400" indent="-228600" eaLnBrk="0" hangingPunct="0">
                <a:spcBef>
                  <a:spcPct val="20000"/>
                </a:spcBef>
                <a:buClr>
                  <a:schemeClr val="tx1"/>
                </a:buClr>
                <a:buFont typeface="Arial" panose="020B0604020202020204" pitchFamily="34" charset="0"/>
                <a:buChar char="–"/>
                <a:defRPr kumimoji="1">
                  <a:solidFill>
                    <a:schemeClr val="tx1"/>
                  </a:solidFill>
                  <a:latin typeface="Arial" panose="020B0604020202020204" pitchFamily="34" charset="0"/>
                  <a:ea typeface="ヒラギノ角ゴ Pro W3" charset="-128"/>
                </a:defRPr>
              </a:lvl5pPr>
              <a:lvl6pPr marL="2514600" indent="-228600" eaLnBrk="0" fontAlgn="base" hangingPunct="0">
                <a:spcBef>
                  <a:spcPct val="20000"/>
                </a:spcBef>
                <a:spcAft>
                  <a:spcPct val="0"/>
                </a:spcAft>
                <a:buClr>
                  <a:schemeClr val="tx1"/>
                </a:buClr>
                <a:buFont typeface="Arial" panose="020B0604020202020204" pitchFamily="34" charset="0"/>
                <a:buChar char="–"/>
                <a:defRPr kumimoji="1">
                  <a:solidFill>
                    <a:schemeClr val="tx1"/>
                  </a:solidFill>
                  <a:latin typeface="Arial" panose="020B0604020202020204" pitchFamily="34" charset="0"/>
                  <a:ea typeface="ヒラギノ角ゴ Pro W3" charset="-128"/>
                </a:defRPr>
              </a:lvl6pPr>
              <a:lvl7pPr marL="2971800" indent="-228600" eaLnBrk="0" fontAlgn="base" hangingPunct="0">
                <a:spcBef>
                  <a:spcPct val="20000"/>
                </a:spcBef>
                <a:spcAft>
                  <a:spcPct val="0"/>
                </a:spcAft>
                <a:buClr>
                  <a:schemeClr val="tx1"/>
                </a:buClr>
                <a:buFont typeface="Arial" panose="020B0604020202020204" pitchFamily="34" charset="0"/>
                <a:buChar char="–"/>
                <a:defRPr kumimoji="1">
                  <a:solidFill>
                    <a:schemeClr val="tx1"/>
                  </a:solidFill>
                  <a:latin typeface="Arial" panose="020B0604020202020204" pitchFamily="34" charset="0"/>
                  <a:ea typeface="ヒラギノ角ゴ Pro W3" charset="-128"/>
                </a:defRPr>
              </a:lvl7pPr>
              <a:lvl8pPr marL="3429000" indent="-228600" eaLnBrk="0" fontAlgn="base" hangingPunct="0">
                <a:spcBef>
                  <a:spcPct val="20000"/>
                </a:spcBef>
                <a:spcAft>
                  <a:spcPct val="0"/>
                </a:spcAft>
                <a:buClr>
                  <a:schemeClr val="tx1"/>
                </a:buClr>
                <a:buFont typeface="Arial" panose="020B0604020202020204" pitchFamily="34" charset="0"/>
                <a:buChar char="–"/>
                <a:defRPr kumimoji="1">
                  <a:solidFill>
                    <a:schemeClr val="tx1"/>
                  </a:solidFill>
                  <a:latin typeface="Arial" panose="020B0604020202020204" pitchFamily="34" charset="0"/>
                  <a:ea typeface="ヒラギノ角ゴ Pro W3" charset="-128"/>
                </a:defRPr>
              </a:lvl8pPr>
              <a:lvl9pPr marL="3886200" indent="-228600" eaLnBrk="0" fontAlgn="base" hangingPunct="0">
                <a:spcBef>
                  <a:spcPct val="20000"/>
                </a:spcBef>
                <a:spcAft>
                  <a:spcPct val="0"/>
                </a:spcAft>
                <a:buClr>
                  <a:schemeClr val="tx1"/>
                </a:buClr>
                <a:buFont typeface="Arial" panose="020B0604020202020204" pitchFamily="34" charset="0"/>
                <a:buChar char="–"/>
                <a:defRPr kumimoji="1">
                  <a:solidFill>
                    <a:schemeClr val="tx1"/>
                  </a:solidFill>
                  <a:latin typeface="Arial" panose="020B0604020202020204" pitchFamily="34" charset="0"/>
                  <a:ea typeface="ヒラギノ角ゴ Pro W3" charset="-128"/>
                </a:defRPr>
              </a:lvl9pPr>
            </a:lstStyle>
            <a:p>
              <a:pPr algn="ctr" eaLnBrk="1" hangingPunct="1">
                <a:spcBef>
                  <a:spcPct val="0"/>
                </a:spcBef>
                <a:buClrTx/>
                <a:buFontTx/>
                <a:buNone/>
              </a:pPr>
              <a:r>
                <a:rPr kumimoji="0" lang="en-US" altLang="en-US" sz="2400">
                  <a:latin typeface="Tahoma" panose="020B0604030504040204" pitchFamily="34" charset="0"/>
                  <a:ea typeface="MS PGothic" panose="020B0600070205080204" pitchFamily="34" charset="-128"/>
                </a:rPr>
                <a:t>2</a:t>
              </a:r>
              <a:endParaRPr kumimoji="0" lang="en-US" altLang="en-US" sz="2400">
                <a:latin typeface="Tahoma" panose="020B0604030504040204" pitchFamily="34" charset="0"/>
                <a:ea typeface="MS PGothic" panose="020B0600070205080204" pitchFamily="34" charset="-128"/>
              </a:endParaRPr>
            </a:p>
          </p:txBody>
        </p:sp>
        <p:sp>
          <p:nvSpPr>
            <p:cNvPr id="21" name="Text Box 33"/>
            <p:cNvSpPr txBox="1">
              <a:spLocks noChangeArrowheads="1"/>
            </p:cNvSpPr>
            <p:nvPr/>
          </p:nvSpPr>
          <p:spPr bwMode="auto">
            <a:xfrm>
              <a:off x="1689" y="3813"/>
              <a:ext cx="22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1"/>
                </a:buClr>
                <a:buChar char="•"/>
                <a:defRPr kumimoji="1" sz="3200">
                  <a:solidFill>
                    <a:schemeClr val="tx1"/>
                  </a:solidFill>
                  <a:latin typeface="Arial" panose="020B0604020202020204" pitchFamily="34" charset="0"/>
                  <a:ea typeface="ヒラギノ角ゴ Pro W3" charset="-128"/>
                </a:defRPr>
              </a:lvl1pPr>
              <a:lvl2pPr marL="742950" indent="-285750" eaLnBrk="0" hangingPunct="0">
                <a:spcBef>
                  <a:spcPct val="20000"/>
                </a:spcBef>
                <a:buClr>
                  <a:schemeClr val="tx1"/>
                </a:buClr>
                <a:buFont typeface="Arial" panose="020B0604020202020204" pitchFamily="34" charset="0"/>
                <a:buChar char="–"/>
                <a:defRPr kumimoji="1" sz="2800">
                  <a:solidFill>
                    <a:schemeClr val="tx1"/>
                  </a:solidFill>
                  <a:latin typeface="Arial" panose="020B0604020202020204" pitchFamily="34" charset="0"/>
                  <a:ea typeface="ヒラギノ角ゴ Pro W3" charset="-128"/>
                </a:defRPr>
              </a:lvl2pPr>
              <a:lvl3pPr marL="1143000" indent="-228600" eaLnBrk="0" hangingPunct="0">
                <a:spcBef>
                  <a:spcPct val="20000"/>
                </a:spcBef>
                <a:buClr>
                  <a:schemeClr val="tx1"/>
                </a:buClr>
                <a:buFont typeface="Wingdings" panose="05000000000000000000" pitchFamily="2" charset="2"/>
                <a:buChar char="§"/>
                <a:defRPr kumimoji="1" sz="2400">
                  <a:solidFill>
                    <a:schemeClr val="tx1"/>
                  </a:solidFill>
                  <a:latin typeface="Arial" panose="020B0604020202020204" pitchFamily="34" charset="0"/>
                  <a:ea typeface="ヒラギノ角ゴ Pro W3" charset="-128"/>
                </a:defRPr>
              </a:lvl3pPr>
              <a:lvl4pPr marL="1600200" indent="-228600" eaLnBrk="0" hangingPunct="0">
                <a:spcBef>
                  <a:spcPct val="20000"/>
                </a:spcBef>
                <a:buClr>
                  <a:schemeClr val="tx1"/>
                </a:buClr>
                <a:buChar char="•"/>
                <a:defRPr kumimoji="1" sz="2000">
                  <a:solidFill>
                    <a:schemeClr val="tx1"/>
                  </a:solidFill>
                  <a:latin typeface="Arial" panose="020B0604020202020204" pitchFamily="34" charset="0"/>
                  <a:ea typeface="ヒラギノ角ゴ Pro W3" charset="-128"/>
                </a:defRPr>
              </a:lvl4pPr>
              <a:lvl5pPr marL="2057400" indent="-228600" eaLnBrk="0" hangingPunct="0">
                <a:spcBef>
                  <a:spcPct val="20000"/>
                </a:spcBef>
                <a:buClr>
                  <a:schemeClr val="tx1"/>
                </a:buClr>
                <a:buFont typeface="Arial" panose="020B0604020202020204" pitchFamily="34" charset="0"/>
                <a:buChar char="–"/>
                <a:defRPr kumimoji="1">
                  <a:solidFill>
                    <a:schemeClr val="tx1"/>
                  </a:solidFill>
                  <a:latin typeface="Arial" panose="020B0604020202020204" pitchFamily="34" charset="0"/>
                  <a:ea typeface="ヒラギノ角ゴ Pro W3" charset="-128"/>
                </a:defRPr>
              </a:lvl5pPr>
              <a:lvl6pPr marL="2514600" indent="-228600" eaLnBrk="0" fontAlgn="base" hangingPunct="0">
                <a:spcBef>
                  <a:spcPct val="20000"/>
                </a:spcBef>
                <a:spcAft>
                  <a:spcPct val="0"/>
                </a:spcAft>
                <a:buClr>
                  <a:schemeClr val="tx1"/>
                </a:buClr>
                <a:buFont typeface="Arial" panose="020B0604020202020204" pitchFamily="34" charset="0"/>
                <a:buChar char="–"/>
                <a:defRPr kumimoji="1">
                  <a:solidFill>
                    <a:schemeClr val="tx1"/>
                  </a:solidFill>
                  <a:latin typeface="Arial" panose="020B0604020202020204" pitchFamily="34" charset="0"/>
                  <a:ea typeface="ヒラギノ角ゴ Pro W3" charset="-128"/>
                </a:defRPr>
              </a:lvl6pPr>
              <a:lvl7pPr marL="2971800" indent="-228600" eaLnBrk="0" fontAlgn="base" hangingPunct="0">
                <a:spcBef>
                  <a:spcPct val="20000"/>
                </a:spcBef>
                <a:spcAft>
                  <a:spcPct val="0"/>
                </a:spcAft>
                <a:buClr>
                  <a:schemeClr val="tx1"/>
                </a:buClr>
                <a:buFont typeface="Arial" panose="020B0604020202020204" pitchFamily="34" charset="0"/>
                <a:buChar char="–"/>
                <a:defRPr kumimoji="1">
                  <a:solidFill>
                    <a:schemeClr val="tx1"/>
                  </a:solidFill>
                  <a:latin typeface="Arial" panose="020B0604020202020204" pitchFamily="34" charset="0"/>
                  <a:ea typeface="ヒラギノ角ゴ Pro W3" charset="-128"/>
                </a:defRPr>
              </a:lvl7pPr>
              <a:lvl8pPr marL="3429000" indent="-228600" eaLnBrk="0" fontAlgn="base" hangingPunct="0">
                <a:spcBef>
                  <a:spcPct val="20000"/>
                </a:spcBef>
                <a:spcAft>
                  <a:spcPct val="0"/>
                </a:spcAft>
                <a:buClr>
                  <a:schemeClr val="tx1"/>
                </a:buClr>
                <a:buFont typeface="Arial" panose="020B0604020202020204" pitchFamily="34" charset="0"/>
                <a:buChar char="–"/>
                <a:defRPr kumimoji="1">
                  <a:solidFill>
                    <a:schemeClr val="tx1"/>
                  </a:solidFill>
                  <a:latin typeface="Arial" panose="020B0604020202020204" pitchFamily="34" charset="0"/>
                  <a:ea typeface="ヒラギノ角ゴ Pro W3" charset="-128"/>
                </a:defRPr>
              </a:lvl8pPr>
              <a:lvl9pPr marL="3886200" indent="-228600" eaLnBrk="0" fontAlgn="base" hangingPunct="0">
                <a:spcBef>
                  <a:spcPct val="20000"/>
                </a:spcBef>
                <a:spcAft>
                  <a:spcPct val="0"/>
                </a:spcAft>
                <a:buClr>
                  <a:schemeClr val="tx1"/>
                </a:buClr>
                <a:buFont typeface="Arial" panose="020B0604020202020204" pitchFamily="34" charset="0"/>
                <a:buChar char="–"/>
                <a:defRPr kumimoji="1">
                  <a:solidFill>
                    <a:schemeClr val="tx1"/>
                  </a:solidFill>
                  <a:latin typeface="Arial" panose="020B0604020202020204" pitchFamily="34" charset="0"/>
                  <a:ea typeface="ヒラギノ角ゴ Pro W3" charset="-128"/>
                </a:defRPr>
              </a:lvl9pPr>
            </a:lstStyle>
            <a:p>
              <a:pPr algn="ctr" eaLnBrk="1" hangingPunct="1">
                <a:spcBef>
                  <a:spcPct val="0"/>
                </a:spcBef>
                <a:buClrTx/>
                <a:buFontTx/>
                <a:buNone/>
              </a:pPr>
              <a:r>
                <a:rPr kumimoji="0" lang="en-US" altLang="en-US" sz="2400">
                  <a:latin typeface="Tahoma" panose="020B0604030504040204" pitchFamily="34" charset="0"/>
                  <a:ea typeface="MS PGothic" panose="020B0600070205080204" pitchFamily="34" charset="-128"/>
                </a:rPr>
                <a:t>3</a:t>
              </a:r>
              <a:endParaRPr kumimoji="0" lang="en-US" altLang="en-US" sz="2400">
                <a:latin typeface="Tahoma" panose="020B0604030504040204" pitchFamily="34" charset="0"/>
                <a:ea typeface="MS PGothic" panose="020B0600070205080204" pitchFamily="34" charset="-128"/>
              </a:endParaRPr>
            </a:p>
          </p:txBody>
        </p:sp>
        <p:sp>
          <p:nvSpPr>
            <p:cNvPr id="22" name="Text Box 34"/>
            <p:cNvSpPr txBox="1">
              <a:spLocks noChangeArrowheads="1"/>
            </p:cNvSpPr>
            <p:nvPr/>
          </p:nvSpPr>
          <p:spPr bwMode="auto">
            <a:xfrm>
              <a:off x="2221" y="3813"/>
              <a:ext cx="22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1"/>
                </a:buClr>
                <a:buChar char="•"/>
                <a:defRPr kumimoji="1" sz="3200">
                  <a:solidFill>
                    <a:schemeClr val="tx1"/>
                  </a:solidFill>
                  <a:latin typeface="Arial" panose="020B0604020202020204" pitchFamily="34" charset="0"/>
                  <a:ea typeface="ヒラギノ角ゴ Pro W3" charset="-128"/>
                </a:defRPr>
              </a:lvl1pPr>
              <a:lvl2pPr marL="742950" indent="-285750" eaLnBrk="0" hangingPunct="0">
                <a:spcBef>
                  <a:spcPct val="20000"/>
                </a:spcBef>
                <a:buClr>
                  <a:schemeClr val="tx1"/>
                </a:buClr>
                <a:buFont typeface="Arial" panose="020B0604020202020204" pitchFamily="34" charset="0"/>
                <a:buChar char="–"/>
                <a:defRPr kumimoji="1" sz="2800">
                  <a:solidFill>
                    <a:schemeClr val="tx1"/>
                  </a:solidFill>
                  <a:latin typeface="Arial" panose="020B0604020202020204" pitchFamily="34" charset="0"/>
                  <a:ea typeface="ヒラギノ角ゴ Pro W3" charset="-128"/>
                </a:defRPr>
              </a:lvl2pPr>
              <a:lvl3pPr marL="1143000" indent="-228600" eaLnBrk="0" hangingPunct="0">
                <a:spcBef>
                  <a:spcPct val="20000"/>
                </a:spcBef>
                <a:buClr>
                  <a:schemeClr val="tx1"/>
                </a:buClr>
                <a:buFont typeface="Wingdings" panose="05000000000000000000" pitchFamily="2" charset="2"/>
                <a:buChar char="§"/>
                <a:defRPr kumimoji="1" sz="2400">
                  <a:solidFill>
                    <a:schemeClr val="tx1"/>
                  </a:solidFill>
                  <a:latin typeface="Arial" panose="020B0604020202020204" pitchFamily="34" charset="0"/>
                  <a:ea typeface="ヒラギノ角ゴ Pro W3" charset="-128"/>
                </a:defRPr>
              </a:lvl3pPr>
              <a:lvl4pPr marL="1600200" indent="-228600" eaLnBrk="0" hangingPunct="0">
                <a:spcBef>
                  <a:spcPct val="20000"/>
                </a:spcBef>
                <a:buClr>
                  <a:schemeClr val="tx1"/>
                </a:buClr>
                <a:buChar char="•"/>
                <a:defRPr kumimoji="1" sz="2000">
                  <a:solidFill>
                    <a:schemeClr val="tx1"/>
                  </a:solidFill>
                  <a:latin typeface="Arial" panose="020B0604020202020204" pitchFamily="34" charset="0"/>
                  <a:ea typeface="ヒラギノ角ゴ Pro W3" charset="-128"/>
                </a:defRPr>
              </a:lvl4pPr>
              <a:lvl5pPr marL="2057400" indent="-228600" eaLnBrk="0" hangingPunct="0">
                <a:spcBef>
                  <a:spcPct val="20000"/>
                </a:spcBef>
                <a:buClr>
                  <a:schemeClr val="tx1"/>
                </a:buClr>
                <a:buFont typeface="Arial" panose="020B0604020202020204" pitchFamily="34" charset="0"/>
                <a:buChar char="–"/>
                <a:defRPr kumimoji="1">
                  <a:solidFill>
                    <a:schemeClr val="tx1"/>
                  </a:solidFill>
                  <a:latin typeface="Arial" panose="020B0604020202020204" pitchFamily="34" charset="0"/>
                  <a:ea typeface="ヒラギノ角ゴ Pro W3" charset="-128"/>
                </a:defRPr>
              </a:lvl5pPr>
              <a:lvl6pPr marL="2514600" indent="-228600" eaLnBrk="0" fontAlgn="base" hangingPunct="0">
                <a:spcBef>
                  <a:spcPct val="20000"/>
                </a:spcBef>
                <a:spcAft>
                  <a:spcPct val="0"/>
                </a:spcAft>
                <a:buClr>
                  <a:schemeClr val="tx1"/>
                </a:buClr>
                <a:buFont typeface="Arial" panose="020B0604020202020204" pitchFamily="34" charset="0"/>
                <a:buChar char="–"/>
                <a:defRPr kumimoji="1">
                  <a:solidFill>
                    <a:schemeClr val="tx1"/>
                  </a:solidFill>
                  <a:latin typeface="Arial" panose="020B0604020202020204" pitchFamily="34" charset="0"/>
                  <a:ea typeface="ヒラギノ角ゴ Pro W3" charset="-128"/>
                </a:defRPr>
              </a:lvl6pPr>
              <a:lvl7pPr marL="2971800" indent="-228600" eaLnBrk="0" fontAlgn="base" hangingPunct="0">
                <a:spcBef>
                  <a:spcPct val="20000"/>
                </a:spcBef>
                <a:spcAft>
                  <a:spcPct val="0"/>
                </a:spcAft>
                <a:buClr>
                  <a:schemeClr val="tx1"/>
                </a:buClr>
                <a:buFont typeface="Arial" panose="020B0604020202020204" pitchFamily="34" charset="0"/>
                <a:buChar char="–"/>
                <a:defRPr kumimoji="1">
                  <a:solidFill>
                    <a:schemeClr val="tx1"/>
                  </a:solidFill>
                  <a:latin typeface="Arial" panose="020B0604020202020204" pitchFamily="34" charset="0"/>
                  <a:ea typeface="ヒラギノ角ゴ Pro W3" charset="-128"/>
                </a:defRPr>
              </a:lvl7pPr>
              <a:lvl8pPr marL="3429000" indent="-228600" eaLnBrk="0" fontAlgn="base" hangingPunct="0">
                <a:spcBef>
                  <a:spcPct val="20000"/>
                </a:spcBef>
                <a:spcAft>
                  <a:spcPct val="0"/>
                </a:spcAft>
                <a:buClr>
                  <a:schemeClr val="tx1"/>
                </a:buClr>
                <a:buFont typeface="Arial" panose="020B0604020202020204" pitchFamily="34" charset="0"/>
                <a:buChar char="–"/>
                <a:defRPr kumimoji="1">
                  <a:solidFill>
                    <a:schemeClr val="tx1"/>
                  </a:solidFill>
                  <a:latin typeface="Arial" panose="020B0604020202020204" pitchFamily="34" charset="0"/>
                  <a:ea typeface="ヒラギノ角ゴ Pro W3" charset="-128"/>
                </a:defRPr>
              </a:lvl8pPr>
              <a:lvl9pPr marL="3886200" indent="-228600" eaLnBrk="0" fontAlgn="base" hangingPunct="0">
                <a:spcBef>
                  <a:spcPct val="20000"/>
                </a:spcBef>
                <a:spcAft>
                  <a:spcPct val="0"/>
                </a:spcAft>
                <a:buClr>
                  <a:schemeClr val="tx1"/>
                </a:buClr>
                <a:buFont typeface="Arial" panose="020B0604020202020204" pitchFamily="34" charset="0"/>
                <a:buChar char="–"/>
                <a:defRPr kumimoji="1">
                  <a:solidFill>
                    <a:schemeClr val="tx1"/>
                  </a:solidFill>
                  <a:latin typeface="Arial" panose="020B0604020202020204" pitchFamily="34" charset="0"/>
                  <a:ea typeface="ヒラギノ角ゴ Pro W3" charset="-128"/>
                </a:defRPr>
              </a:lvl9pPr>
            </a:lstStyle>
            <a:p>
              <a:pPr algn="ctr" eaLnBrk="1" hangingPunct="1">
                <a:spcBef>
                  <a:spcPct val="0"/>
                </a:spcBef>
                <a:buClrTx/>
                <a:buFontTx/>
                <a:buNone/>
              </a:pPr>
              <a:r>
                <a:rPr kumimoji="0" lang="en-US" altLang="en-US" sz="2400">
                  <a:latin typeface="Tahoma" panose="020B0604030504040204" pitchFamily="34" charset="0"/>
                  <a:ea typeface="MS PGothic" panose="020B0600070205080204" pitchFamily="34" charset="-128"/>
                </a:rPr>
                <a:t>4</a:t>
              </a:r>
              <a:endParaRPr kumimoji="0" lang="en-US" altLang="en-US" sz="2400">
                <a:latin typeface="Tahoma" panose="020B0604030504040204" pitchFamily="34" charset="0"/>
                <a:ea typeface="MS PGothic" panose="020B0600070205080204" pitchFamily="34" charset="-128"/>
              </a:endParaRPr>
            </a:p>
          </p:txBody>
        </p:sp>
        <p:sp>
          <p:nvSpPr>
            <p:cNvPr id="23" name="Text Box 35"/>
            <p:cNvSpPr txBox="1">
              <a:spLocks noChangeArrowheads="1"/>
            </p:cNvSpPr>
            <p:nvPr/>
          </p:nvSpPr>
          <p:spPr bwMode="auto">
            <a:xfrm>
              <a:off x="2753" y="3813"/>
              <a:ext cx="22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1"/>
                </a:buClr>
                <a:buChar char="•"/>
                <a:defRPr kumimoji="1" sz="3200">
                  <a:solidFill>
                    <a:schemeClr val="tx1"/>
                  </a:solidFill>
                  <a:latin typeface="Arial" panose="020B0604020202020204" pitchFamily="34" charset="0"/>
                  <a:ea typeface="ヒラギノ角ゴ Pro W3" charset="-128"/>
                </a:defRPr>
              </a:lvl1pPr>
              <a:lvl2pPr marL="742950" indent="-285750" eaLnBrk="0" hangingPunct="0">
                <a:spcBef>
                  <a:spcPct val="20000"/>
                </a:spcBef>
                <a:buClr>
                  <a:schemeClr val="tx1"/>
                </a:buClr>
                <a:buFont typeface="Arial" panose="020B0604020202020204" pitchFamily="34" charset="0"/>
                <a:buChar char="–"/>
                <a:defRPr kumimoji="1" sz="2800">
                  <a:solidFill>
                    <a:schemeClr val="tx1"/>
                  </a:solidFill>
                  <a:latin typeface="Arial" panose="020B0604020202020204" pitchFamily="34" charset="0"/>
                  <a:ea typeface="ヒラギノ角ゴ Pro W3" charset="-128"/>
                </a:defRPr>
              </a:lvl2pPr>
              <a:lvl3pPr marL="1143000" indent="-228600" eaLnBrk="0" hangingPunct="0">
                <a:spcBef>
                  <a:spcPct val="20000"/>
                </a:spcBef>
                <a:buClr>
                  <a:schemeClr val="tx1"/>
                </a:buClr>
                <a:buFont typeface="Wingdings" panose="05000000000000000000" pitchFamily="2" charset="2"/>
                <a:buChar char="§"/>
                <a:defRPr kumimoji="1" sz="2400">
                  <a:solidFill>
                    <a:schemeClr val="tx1"/>
                  </a:solidFill>
                  <a:latin typeface="Arial" panose="020B0604020202020204" pitchFamily="34" charset="0"/>
                  <a:ea typeface="ヒラギノ角ゴ Pro W3" charset="-128"/>
                </a:defRPr>
              </a:lvl3pPr>
              <a:lvl4pPr marL="1600200" indent="-228600" eaLnBrk="0" hangingPunct="0">
                <a:spcBef>
                  <a:spcPct val="20000"/>
                </a:spcBef>
                <a:buClr>
                  <a:schemeClr val="tx1"/>
                </a:buClr>
                <a:buChar char="•"/>
                <a:defRPr kumimoji="1" sz="2000">
                  <a:solidFill>
                    <a:schemeClr val="tx1"/>
                  </a:solidFill>
                  <a:latin typeface="Arial" panose="020B0604020202020204" pitchFamily="34" charset="0"/>
                  <a:ea typeface="ヒラギノ角ゴ Pro W3" charset="-128"/>
                </a:defRPr>
              </a:lvl4pPr>
              <a:lvl5pPr marL="2057400" indent="-228600" eaLnBrk="0" hangingPunct="0">
                <a:spcBef>
                  <a:spcPct val="20000"/>
                </a:spcBef>
                <a:buClr>
                  <a:schemeClr val="tx1"/>
                </a:buClr>
                <a:buFont typeface="Arial" panose="020B0604020202020204" pitchFamily="34" charset="0"/>
                <a:buChar char="–"/>
                <a:defRPr kumimoji="1">
                  <a:solidFill>
                    <a:schemeClr val="tx1"/>
                  </a:solidFill>
                  <a:latin typeface="Arial" panose="020B0604020202020204" pitchFamily="34" charset="0"/>
                  <a:ea typeface="ヒラギノ角ゴ Pro W3" charset="-128"/>
                </a:defRPr>
              </a:lvl5pPr>
              <a:lvl6pPr marL="2514600" indent="-228600" eaLnBrk="0" fontAlgn="base" hangingPunct="0">
                <a:spcBef>
                  <a:spcPct val="20000"/>
                </a:spcBef>
                <a:spcAft>
                  <a:spcPct val="0"/>
                </a:spcAft>
                <a:buClr>
                  <a:schemeClr val="tx1"/>
                </a:buClr>
                <a:buFont typeface="Arial" panose="020B0604020202020204" pitchFamily="34" charset="0"/>
                <a:buChar char="–"/>
                <a:defRPr kumimoji="1">
                  <a:solidFill>
                    <a:schemeClr val="tx1"/>
                  </a:solidFill>
                  <a:latin typeface="Arial" panose="020B0604020202020204" pitchFamily="34" charset="0"/>
                  <a:ea typeface="ヒラギノ角ゴ Pro W3" charset="-128"/>
                </a:defRPr>
              </a:lvl6pPr>
              <a:lvl7pPr marL="2971800" indent="-228600" eaLnBrk="0" fontAlgn="base" hangingPunct="0">
                <a:spcBef>
                  <a:spcPct val="20000"/>
                </a:spcBef>
                <a:spcAft>
                  <a:spcPct val="0"/>
                </a:spcAft>
                <a:buClr>
                  <a:schemeClr val="tx1"/>
                </a:buClr>
                <a:buFont typeface="Arial" panose="020B0604020202020204" pitchFamily="34" charset="0"/>
                <a:buChar char="–"/>
                <a:defRPr kumimoji="1">
                  <a:solidFill>
                    <a:schemeClr val="tx1"/>
                  </a:solidFill>
                  <a:latin typeface="Arial" panose="020B0604020202020204" pitchFamily="34" charset="0"/>
                  <a:ea typeface="ヒラギノ角ゴ Pro W3" charset="-128"/>
                </a:defRPr>
              </a:lvl7pPr>
              <a:lvl8pPr marL="3429000" indent="-228600" eaLnBrk="0" fontAlgn="base" hangingPunct="0">
                <a:spcBef>
                  <a:spcPct val="20000"/>
                </a:spcBef>
                <a:spcAft>
                  <a:spcPct val="0"/>
                </a:spcAft>
                <a:buClr>
                  <a:schemeClr val="tx1"/>
                </a:buClr>
                <a:buFont typeface="Arial" panose="020B0604020202020204" pitchFamily="34" charset="0"/>
                <a:buChar char="–"/>
                <a:defRPr kumimoji="1">
                  <a:solidFill>
                    <a:schemeClr val="tx1"/>
                  </a:solidFill>
                  <a:latin typeface="Arial" panose="020B0604020202020204" pitchFamily="34" charset="0"/>
                  <a:ea typeface="ヒラギノ角ゴ Pro W3" charset="-128"/>
                </a:defRPr>
              </a:lvl8pPr>
              <a:lvl9pPr marL="3886200" indent="-228600" eaLnBrk="0" fontAlgn="base" hangingPunct="0">
                <a:spcBef>
                  <a:spcPct val="20000"/>
                </a:spcBef>
                <a:spcAft>
                  <a:spcPct val="0"/>
                </a:spcAft>
                <a:buClr>
                  <a:schemeClr val="tx1"/>
                </a:buClr>
                <a:buFont typeface="Arial" panose="020B0604020202020204" pitchFamily="34" charset="0"/>
                <a:buChar char="–"/>
                <a:defRPr kumimoji="1">
                  <a:solidFill>
                    <a:schemeClr val="tx1"/>
                  </a:solidFill>
                  <a:latin typeface="Arial" panose="020B0604020202020204" pitchFamily="34" charset="0"/>
                  <a:ea typeface="ヒラギノ角ゴ Pro W3" charset="-128"/>
                </a:defRPr>
              </a:lvl9pPr>
            </a:lstStyle>
            <a:p>
              <a:pPr algn="ctr" eaLnBrk="1" hangingPunct="1">
                <a:spcBef>
                  <a:spcPct val="0"/>
                </a:spcBef>
                <a:buClrTx/>
                <a:buFontTx/>
                <a:buNone/>
              </a:pPr>
              <a:r>
                <a:rPr kumimoji="0" lang="en-US" altLang="en-US" sz="2400">
                  <a:latin typeface="Tahoma" panose="020B0604030504040204" pitchFamily="34" charset="0"/>
                  <a:ea typeface="MS PGothic" panose="020B0600070205080204" pitchFamily="34" charset="-128"/>
                </a:rPr>
                <a:t>5</a:t>
              </a:r>
              <a:endParaRPr kumimoji="0" lang="en-US" altLang="en-US" sz="2400">
                <a:latin typeface="Tahoma" panose="020B0604030504040204" pitchFamily="34" charset="0"/>
                <a:ea typeface="MS PGothic" panose="020B0600070205080204" pitchFamily="34" charset="-128"/>
              </a:endParaRPr>
            </a:p>
          </p:txBody>
        </p:sp>
        <p:sp>
          <p:nvSpPr>
            <p:cNvPr id="24" name="Text Box 36"/>
            <p:cNvSpPr txBox="1">
              <a:spLocks noChangeArrowheads="1"/>
            </p:cNvSpPr>
            <p:nvPr/>
          </p:nvSpPr>
          <p:spPr bwMode="auto">
            <a:xfrm>
              <a:off x="3728" y="3813"/>
              <a:ext cx="39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1"/>
                </a:buClr>
                <a:buChar char="•"/>
                <a:defRPr kumimoji="1" sz="3200">
                  <a:solidFill>
                    <a:schemeClr val="tx1"/>
                  </a:solidFill>
                  <a:latin typeface="Arial" panose="020B0604020202020204" pitchFamily="34" charset="0"/>
                  <a:ea typeface="ヒラギノ角ゴ Pro W3" charset="-128"/>
                </a:defRPr>
              </a:lvl1pPr>
              <a:lvl2pPr marL="742950" indent="-285750" eaLnBrk="0" hangingPunct="0">
                <a:spcBef>
                  <a:spcPct val="20000"/>
                </a:spcBef>
                <a:buClr>
                  <a:schemeClr val="tx1"/>
                </a:buClr>
                <a:buFont typeface="Arial" panose="020B0604020202020204" pitchFamily="34" charset="0"/>
                <a:buChar char="–"/>
                <a:defRPr kumimoji="1" sz="2800">
                  <a:solidFill>
                    <a:schemeClr val="tx1"/>
                  </a:solidFill>
                  <a:latin typeface="Arial" panose="020B0604020202020204" pitchFamily="34" charset="0"/>
                  <a:ea typeface="ヒラギノ角ゴ Pro W3" charset="-128"/>
                </a:defRPr>
              </a:lvl2pPr>
              <a:lvl3pPr marL="1143000" indent="-228600" eaLnBrk="0" hangingPunct="0">
                <a:spcBef>
                  <a:spcPct val="20000"/>
                </a:spcBef>
                <a:buClr>
                  <a:schemeClr val="tx1"/>
                </a:buClr>
                <a:buFont typeface="Wingdings" panose="05000000000000000000" pitchFamily="2" charset="2"/>
                <a:buChar char="§"/>
                <a:defRPr kumimoji="1" sz="2400">
                  <a:solidFill>
                    <a:schemeClr val="tx1"/>
                  </a:solidFill>
                  <a:latin typeface="Arial" panose="020B0604020202020204" pitchFamily="34" charset="0"/>
                  <a:ea typeface="ヒラギノ角ゴ Pro W3" charset="-128"/>
                </a:defRPr>
              </a:lvl3pPr>
              <a:lvl4pPr marL="1600200" indent="-228600" eaLnBrk="0" hangingPunct="0">
                <a:spcBef>
                  <a:spcPct val="20000"/>
                </a:spcBef>
                <a:buClr>
                  <a:schemeClr val="tx1"/>
                </a:buClr>
                <a:buChar char="•"/>
                <a:defRPr kumimoji="1" sz="2000">
                  <a:solidFill>
                    <a:schemeClr val="tx1"/>
                  </a:solidFill>
                  <a:latin typeface="Arial" panose="020B0604020202020204" pitchFamily="34" charset="0"/>
                  <a:ea typeface="ヒラギノ角ゴ Pro W3" charset="-128"/>
                </a:defRPr>
              </a:lvl4pPr>
              <a:lvl5pPr marL="2057400" indent="-228600" eaLnBrk="0" hangingPunct="0">
                <a:spcBef>
                  <a:spcPct val="20000"/>
                </a:spcBef>
                <a:buClr>
                  <a:schemeClr val="tx1"/>
                </a:buClr>
                <a:buFont typeface="Arial" panose="020B0604020202020204" pitchFamily="34" charset="0"/>
                <a:buChar char="–"/>
                <a:defRPr kumimoji="1">
                  <a:solidFill>
                    <a:schemeClr val="tx1"/>
                  </a:solidFill>
                  <a:latin typeface="Arial" panose="020B0604020202020204" pitchFamily="34" charset="0"/>
                  <a:ea typeface="ヒラギノ角ゴ Pro W3" charset="-128"/>
                </a:defRPr>
              </a:lvl5pPr>
              <a:lvl6pPr marL="2514600" indent="-228600" eaLnBrk="0" fontAlgn="base" hangingPunct="0">
                <a:spcBef>
                  <a:spcPct val="20000"/>
                </a:spcBef>
                <a:spcAft>
                  <a:spcPct val="0"/>
                </a:spcAft>
                <a:buClr>
                  <a:schemeClr val="tx1"/>
                </a:buClr>
                <a:buFont typeface="Arial" panose="020B0604020202020204" pitchFamily="34" charset="0"/>
                <a:buChar char="–"/>
                <a:defRPr kumimoji="1">
                  <a:solidFill>
                    <a:schemeClr val="tx1"/>
                  </a:solidFill>
                  <a:latin typeface="Arial" panose="020B0604020202020204" pitchFamily="34" charset="0"/>
                  <a:ea typeface="ヒラギノ角ゴ Pro W3" charset="-128"/>
                </a:defRPr>
              </a:lvl6pPr>
              <a:lvl7pPr marL="2971800" indent="-228600" eaLnBrk="0" fontAlgn="base" hangingPunct="0">
                <a:spcBef>
                  <a:spcPct val="20000"/>
                </a:spcBef>
                <a:spcAft>
                  <a:spcPct val="0"/>
                </a:spcAft>
                <a:buClr>
                  <a:schemeClr val="tx1"/>
                </a:buClr>
                <a:buFont typeface="Arial" panose="020B0604020202020204" pitchFamily="34" charset="0"/>
                <a:buChar char="–"/>
                <a:defRPr kumimoji="1">
                  <a:solidFill>
                    <a:schemeClr val="tx1"/>
                  </a:solidFill>
                  <a:latin typeface="Arial" panose="020B0604020202020204" pitchFamily="34" charset="0"/>
                  <a:ea typeface="ヒラギノ角ゴ Pro W3" charset="-128"/>
                </a:defRPr>
              </a:lvl7pPr>
              <a:lvl8pPr marL="3429000" indent="-228600" eaLnBrk="0" fontAlgn="base" hangingPunct="0">
                <a:spcBef>
                  <a:spcPct val="20000"/>
                </a:spcBef>
                <a:spcAft>
                  <a:spcPct val="0"/>
                </a:spcAft>
                <a:buClr>
                  <a:schemeClr val="tx1"/>
                </a:buClr>
                <a:buFont typeface="Arial" panose="020B0604020202020204" pitchFamily="34" charset="0"/>
                <a:buChar char="–"/>
                <a:defRPr kumimoji="1">
                  <a:solidFill>
                    <a:schemeClr val="tx1"/>
                  </a:solidFill>
                  <a:latin typeface="Arial" panose="020B0604020202020204" pitchFamily="34" charset="0"/>
                  <a:ea typeface="ヒラギノ角ゴ Pro W3" charset="-128"/>
                </a:defRPr>
              </a:lvl8pPr>
              <a:lvl9pPr marL="3886200" indent="-228600" eaLnBrk="0" fontAlgn="base" hangingPunct="0">
                <a:spcBef>
                  <a:spcPct val="20000"/>
                </a:spcBef>
                <a:spcAft>
                  <a:spcPct val="0"/>
                </a:spcAft>
                <a:buClr>
                  <a:schemeClr val="tx1"/>
                </a:buClr>
                <a:buFont typeface="Arial" panose="020B0604020202020204" pitchFamily="34" charset="0"/>
                <a:buChar char="–"/>
                <a:defRPr kumimoji="1">
                  <a:solidFill>
                    <a:schemeClr val="tx1"/>
                  </a:solidFill>
                  <a:latin typeface="Arial" panose="020B0604020202020204" pitchFamily="34" charset="0"/>
                  <a:ea typeface="ヒラギノ角ゴ Pro W3" charset="-128"/>
                </a:defRPr>
              </a:lvl9pPr>
            </a:lstStyle>
            <a:p>
              <a:pPr algn="ctr" eaLnBrk="1" hangingPunct="1">
                <a:spcBef>
                  <a:spcPct val="0"/>
                </a:spcBef>
                <a:buClrTx/>
                <a:buFontTx/>
                <a:buNone/>
              </a:pPr>
              <a:r>
                <a:rPr kumimoji="0" lang="en-US" altLang="en-US" sz="2400">
                  <a:latin typeface="Tahoma" panose="020B0604030504040204" pitchFamily="34" charset="0"/>
                  <a:ea typeface="MS PGothic" panose="020B0600070205080204" pitchFamily="34" charset="-128"/>
                </a:rPr>
                <a:t>n-3</a:t>
              </a:r>
              <a:endParaRPr kumimoji="0" lang="en-US" altLang="en-US" sz="2400">
                <a:latin typeface="Tahoma" panose="020B0604030504040204" pitchFamily="34" charset="0"/>
                <a:ea typeface="MS PGothic" panose="020B0600070205080204" pitchFamily="34" charset="-128"/>
              </a:endParaRPr>
            </a:p>
          </p:txBody>
        </p:sp>
        <p:sp>
          <p:nvSpPr>
            <p:cNvPr id="25" name="Text Box 37"/>
            <p:cNvSpPr txBox="1">
              <a:spLocks noChangeArrowheads="1"/>
            </p:cNvSpPr>
            <p:nvPr/>
          </p:nvSpPr>
          <p:spPr bwMode="auto">
            <a:xfrm>
              <a:off x="5410" y="3813"/>
              <a:ext cx="224"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1"/>
                </a:buClr>
                <a:buChar char="•"/>
                <a:defRPr kumimoji="1" sz="3200">
                  <a:solidFill>
                    <a:schemeClr val="tx1"/>
                  </a:solidFill>
                  <a:latin typeface="Arial" panose="020B0604020202020204" pitchFamily="34" charset="0"/>
                  <a:ea typeface="ヒラギノ角ゴ Pro W3" charset="-128"/>
                </a:defRPr>
              </a:lvl1pPr>
              <a:lvl2pPr marL="742950" indent="-285750" eaLnBrk="0" hangingPunct="0">
                <a:spcBef>
                  <a:spcPct val="20000"/>
                </a:spcBef>
                <a:buClr>
                  <a:schemeClr val="tx1"/>
                </a:buClr>
                <a:buFont typeface="Arial" panose="020B0604020202020204" pitchFamily="34" charset="0"/>
                <a:buChar char="–"/>
                <a:defRPr kumimoji="1" sz="2800">
                  <a:solidFill>
                    <a:schemeClr val="tx1"/>
                  </a:solidFill>
                  <a:latin typeface="Arial" panose="020B0604020202020204" pitchFamily="34" charset="0"/>
                  <a:ea typeface="ヒラギノ角ゴ Pro W3" charset="-128"/>
                </a:defRPr>
              </a:lvl2pPr>
              <a:lvl3pPr marL="1143000" indent="-228600" eaLnBrk="0" hangingPunct="0">
                <a:spcBef>
                  <a:spcPct val="20000"/>
                </a:spcBef>
                <a:buClr>
                  <a:schemeClr val="tx1"/>
                </a:buClr>
                <a:buFont typeface="Wingdings" panose="05000000000000000000" pitchFamily="2" charset="2"/>
                <a:buChar char="§"/>
                <a:defRPr kumimoji="1" sz="2400">
                  <a:solidFill>
                    <a:schemeClr val="tx1"/>
                  </a:solidFill>
                  <a:latin typeface="Arial" panose="020B0604020202020204" pitchFamily="34" charset="0"/>
                  <a:ea typeface="ヒラギノ角ゴ Pro W3" charset="-128"/>
                </a:defRPr>
              </a:lvl3pPr>
              <a:lvl4pPr marL="1600200" indent="-228600" eaLnBrk="0" hangingPunct="0">
                <a:spcBef>
                  <a:spcPct val="20000"/>
                </a:spcBef>
                <a:buClr>
                  <a:schemeClr val="tx1"/>
                </a:buClr>
                <a:buChar char="•"/>
                <a:defRPr kumimoji="1" sz="2000">
                  <a:solidFill>
                    <a:schemeClr val="tx1"/>
                  </a:solidFill>
                  <a:latin typeface="Arial" panose="020B0604020202020204" pitchFamily="34" charset="0"/>
                  <a:ea typeface="ヒラギノ角ゴ Pro W3" charset="-128"/>
                </a:defRPr>
              </a:lvl4pPr>
              <a:lvl5pPr marL="2057400" indent="-228600" eaLnBrk="0" hangingPunct="0">
                <a:spcBef>
                  <a:spcPct val="20000"/>
                </a:spcBef>
                <a:buClr>
                  <a:schemeClr val="tx1"/>
                </a:buClr>
                <a:buFont typeface="Arial" panose="020B0604020202020204" pitchFamily="34" charset="0"/>
                <a:buChar char="–"/>
                <a:defRPr kumimoji="1">
                  <a:solidFill>
                    <a:schemeClr val="tx1"/>
                  </a:solidFill>
                  <a:latin typeface="Arial" panose="020B0604020202020204" pitchFamily="34" charset="0"/>
                  <a:ea typeface="ヒラギノ角ゴ Pro W3" charset="-128"/>
                </a:defRPr>
              </a:lvl5pPr>
              <a:lvl6pPr marL="2514600" indent="-228600" eaLnBrk="0" fontAlgn="base" hangingPunct="0">
                <a:spcBef>
                  <a:spcPct val="20000"/>
                </a:spcBef>
                <a:spcAft>
                  <a:spcPct val="0"/>
                </a:spcAft>
                <a:buClr>
                  <a:schemeClr val="tx1"/>
                </a:buClr>
                <a:buFont typeface="Arial" panose="020B0604020202020204" pitchFamily="34" charset="0"/>
                <a:buChar char="–"/>
                <a:defRPr kumimoji="1">
                  <a:solidFill>
                    <a:schemeClr val="tx1"/>
                  </a:solidFill>
                  <a:latin typeface="Arial" panose="020B0604020202020204" pitchFamily="34" charset="0"/>
                  <a:ea typeface="ヒラギノ角ゴ Pro W3" charset="-128"/>
                </a:defRPr>
              </a:lvl6pPr>
              <a:lvl7pPr marL="2971800" indent="-228600" eaLnBrk="0" fontAlgn="base" hangingPunct="0">
                <a:spcBef>
                  <a:spcPct val="20000"/>
                </a:spcBef>
                <a:spcAft>
                  <a:spcPct val="0"/>
                </a:spcAft>
                <a:buClr>
                  <a:schemeClr val="tx1"/>
                </a:buClr>
                <a:buFont typeface="Arial" panose="020B0604020202020204" pitchFamily="34" charset="0"/>
                <a:buChar char="–"/>
                <a:defRPr kumimoji="1">
                  <a:solidFill>
                    <a:schemeClr val="tx1"/>
                  </a:solidFill>
                  <a:latin typeface="Arial" panose="020B0604020202020204" pitchFamily="34" charset="0"/>
                  <a:ea typeface="ヒラギノ角ゴ Pro W3" charset="-128"/>
                </a:defRPr>
              </a:lvl7pPr>
              <a:lvl8pPr marL="3429000" indent="-228600" eaLnBrk="0" fontAlgn="base" hangingPunct="0">
                <a:spcBef>
                  <a:spcPct val="20000"/>
                </a:spcBef>
                <a:spcAft>
                  <a:spcPct val="0"/>
                </a:spcAft>
                <a:buClr>
                  <a:schemeClr val="tx1"/>
                </a:buClr>
                <a:buFont typeface="Arial" panose="020B0604020202020204" pitchFamily="34" charset="0"/>
                <a:buChar char="–"/>
                <a:defRPr kumimoji="1">
                  <a:solidFill>
                    <a:schemeClr val="tx1"/>
                  </a:solidFill>
                  <a:latin typeface="Arial" panose="020B0604020202020204" pitchFamily="34" charset="0"/>
                  <a:ea typeface="ヒラギノ角ゴ Pro W3" charset="-128"/>
                </a:defRPr>
              </a:lvl8pPr>
              <a:lvl9pPr marL="3886200" indent="-228600" eaLnBrk="0" fontAlgn="base" hangingPunct="0">
                <a:spcBef>
                  <a:spcPct val="20000"/>
                </a:spcBef>
                <a:spcAft>
                  <a:spcPct val="0"/>
                </a:spcAft>
                <a:buClr>
                  <a:schemeClr val="tx1"/>
                </a:buClr>
                <a:buFont typeface="Arial" panose="020B0604020202020204" pitchFamily="34" charset="0"/>
                <a:buChar char="–"/>
                <a:defRPr kumimoji="1">
                  <a:solidFill>
                    <a:schemeClr val="tx1"/>
                  </a:solidFill>
                  <a:latin typeface="Arial" panose="020B0604020202020204" pitchFamily="34" charset="0"/>
                  <a:ea typeface="ヒラギノ角ゴ Pro W3" charset="-128"/>
                </a:defRPr>
              </a:lvl9pPr>
            </a:lstStyle>
            <a:p>
              <a:pPr algn="ctr" eaLnBrk="1" hangingPunct="1">
                <a:spcBef>
                  <a:spcPct val="0"/>
                </a:spcBef>
                <a:buClrTx/>
                <a:buFontTx/>
                <a:buNone/>
              </a:pPr>
              <a:r>
                <a:rPr kumimoji="0" lang="en-US" altLang="en-US" sz="2400">
                  <a:latin typeface="Tahoma" panose="020B0604030504040204" pitchFamily="34" charset="0"/>
                  <a:ea typeface="MS PGothic" panose="020B0600070205080204" pitchFamily="34" charset="-128"/>
                </a:rPr>
                <a:t>n</a:t>
              </a:r>
              <a:endParaRPr kumimoji="0" lang="en-US" altLang="en-US" sz="2400">
                <a:latin typeface="Tahoma" panose="020B0604030504040204" pitchFamily="34" charset="0"/>
                <a:ea typeface="MS PGothic" panose="020B0600070205080204" pitchFamily="34" charset="-128"/>
              </a:endParaRPr>
            </a:p>
          </p:txBody>
        </p:sp>
        <p:sp>
          <p:nvSpPr>
            <p:cNvPr id="26" name="Text Box 38"/>
            <p:cNvSpPr txBox="1">
              <a:spLocks noChangeArrowheads="1"/>
            </p:cNvSpPr>
            <p:nvPr/>
          </p:nvSpPr>
          <p:spPr bwMode="auto">
            <a:xfrm>
              <a:off x="4260" y="3813"/>
              <a:ext cx="39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1"/>
                </a:buClr>
                <a:buChar char="•"/>
                <a:defRPr kumimoji="1" sz="3200">
                  <a:solidFill>
                    <a:schemeClr val="tx1"/>
                  </a:solidFill>
                  <a:latin typeface="Arial" panose="020B0604020202020204" pitchFamily="34" charset="0"/>
                  <a:ea typeface="ヒラギノ角ゴ Pro W3" charset="-128"/>
                </a:defRPr>
              </a:lvl1pPr>
              <a:lvl2pPr marL="742950" indent="-285750" eaLnBrk="0" hangingPunct="0">
                <a:spcBef>
                  <a:spcPct val="20000"/>
                </a:spcBef>
                <a:buClr>
                  <a:schemeClr val="tx1"/>
                </a:buClr>
                <a:buFont typeface="Arial" panose="020B0604020202020204" pitchFamily="34" charset="0"/>
                <a:buChar char="–"/>
                <a:defRPr kumimoji="1" sz="2800">
                  <a:solidFill>
                    <a:schemeClr val="tx1"/>
                  </a:solidFill>
                  <a:latin typeface="Arial" panose="020B0604020202020204" pitchFamily="34" charset="0"/>
                  <a:ea typeface="ヒラギノ角ゴ Pro W3" charset="-128"/>
                </a:defRPr>
              </a:lvl2pPr>
              <a:lvl3pPr marL="1143000" indent="-228600" eaLnBrk="0" hangingPunct="0">
                <a:spcBef>
                  <a:spcPct val="20000"/>
                </a:spcBef>
                <a:buClr>
                  <a:schemeClr val="tx1"/>
                </a:buClr>
                <a:buFont typeface="Wingdings" panose="05000000000000000000" pitchFamily="2" charset="2"/>
                <a:buChar char="§"/>
                <a:defRPr kumimoji="1" sz="2400">
                  <a:solidFill>
                    <a:schemeClr val="tx1"/>
                  </a:solidFill>
                  <a:latin typeface="Arial" panose="020B0604020202020204" pitchFamily="34" charset="0"/>
                  <a:ea typeface="ヒラギノ角ゴ Pro W3" charset="-128"/>
                </a:defRPr>
              </a:lvl3pPr>
              <a:lvl4pPr marL="1600200" indent="-228600" eaLnBrk="0" hangingPunct="0">
                <a:spcBef>
                  <a:spcPct val="20000"/>
                </a:spcBef>
                <a:buClr>
                  <a:schemeClr val="tx1"/>
                </a:buClr>
                <a:buChar char="•"/>
                <a:defRPr kumimoji="1" sz="2000">
                  <a:solidFill>
                    <a:schemeClr val="tx1"/>
                  </a:solidFill>
                  <a:latin typeface="Arial" panose="020B0604020202020204" pitchFamily="34" charset="0"/>
                  <a:ea typeface="ヒラギノ角ゴ Pro W3" charset="-128"/>
                </a:defRPr>
              </a:lvl4pPr>
              <a:lvl5pPr marL="2057400" indent="-228600" eaLnBrk="0" hangingPunct="0">
                <a:spcBef>
                  <a:spcPct val="20000"/>
                </a:spcBef>
                <a:buClr>
                  <a:schemeClr val="tx1"/>
                </a:buClr>
                <a:buFont typeface="Arial" panose="020B0604020202020204" pitchFamily="34" charset="0"/>
                <a:buChar char="–"/>
                <a:defRPr kumimoji="1">
                  <a:solidFill>
                    <a:schemeClr val="tx1"/>
                  </a:solidFill>
                  <a:latin typeface="Arial" panose="020B0604020202020204" pitchFamily="34" charset="0"/>
                  <a:ea typeface="ヒラギノ角ゴ Pro W3" charset="-128"/>
                </a:defRPr>
              </a:lvl5pPr>
              <a:lvl6pPr marL="2514600" indent="-228600" eaLnBrk="0" fontAlgn="base" hangingPunct="0">
                <a:spcBef>
                  <a:spcPct val="20000"/>
                </a:spcBef>
                <a:spcAft>
                  <a:spcPct val="0"/>
                </a:spcAft>
                <a:buClr>
                  <a:schemeClr val="tx1"/>
                </a:buClr>
                <a:buFont typeface="Arial" panose="020B0604020202020204" pitchFamily="34" charset="0"/>
                <a:buChar char="–"/>
                <a:defRPr kumimoji="1">
                  <a:solidFill>
                    <a:schemeClr val="tx1"/>
                  </a:solidFill>
                  <a:latin typeface="Arial" panose="020B0604020202020204" pitchFamily="34" charset="0"/>
                  <a:ea typeface="ヒラギノ角ゴ Pro W3" charset="-128"/>
                </a:defRPr>
              </a:lvl6pPr>
              <a:lvl7pPr marL="2971800" indent="-228600" eaLnBrk="0" fontAlgn="base" hangingPunct="0">
                <a:spcBef>
                  <a:spcPct val="20000"/>
                </a:spcBef>
                <a:spcAft>
                  <a:spcPct val="0"/>
                </a:spcAft>
                <a:buClr>
                  <a:schemeClr val="tx1"/>
                </a:buClr>
                <a:buFont typeface="Arial" panose="020B0604020202020204" pitchFamily="34" charset="0"/>
                <a:buChar char="–"/>
                <a:defRPr kumimoji="1">
                  <a:solidFill>
                    <a:schemeClr val="tx1"/>
                  </a:solidFill>
                  <a:latin typeface="Arial" panose="020B0604020202020204" pitchFamily="34" charset="0"/>
                  <a:ea typeface="ヒラギノ角ゴ Pro W3" charset="-128"/>
                </a:defRPr>
              </a:lvl7pPr>
              <a:lvl8pPr marL="3429000" indent="-228600" eaLnBrk="0" fontAlgn="base" hangingPunct="0">
                <a:spcBef>
                  <a:spcPct val="20000"/>
                </a:spcBef>
                <a:spcAft>
                  <a:spcPct val="0"/>
                </a:spcAft>
                <a:buClr>
                  <a:schemeClr val="tx1"/>
                </a:buClr>
                <a:buFont typeface="Arial" panose="020B0604020202020204" pitchFamily="34" charset="0"/>
                <a:buChar char="–"/>
                <a:defRPr kumimoji="1">
                  <a:solidFill>
                    <a:schemeClr val="tx1"/>
                  </a:solidFill>
                  <a:latin typeface="Arial" panose="020B0604020202020204" pitchFamily="34" charset="0"/>
                  <a:ea typeface="ヒラギノ角ゴ Pro W3" charset="-128"/>
                </a:defRPr>
              </a:lvl8pPr>
              <a:lvl9pPr marL="3886200" indent="-228600" eaLnBrk="0" fontAlgn="base" hangingPunct="0">
                <a:spcBef>
                  <a:spcPct val="20000"/>
                </a:spcBef>
                <a:spcAft>
                  <a:spcPct val="0"/>
                </a:spcAft>
                <a:buClr>
                  <a:schemeClr val="tx1"/>
                </a:buClr>
                <a:buFont typeface="Arial" panose="020B0604020202020204" pitchFamily="34" charset="0"/>
                <a:buChar char="–"/>
                <a:defRPr kumimoji="1">
                  <a:solidFill>
                    <a:schemeClr val="tx1"/>
                  </a:solidFill>
                  <a:latin typeface="Arial" panose="020B0604020202020204" pitchFamily="34" charset="0"/>
                  <a:ea typeface="ヒラギノ角ゴ Pro W3" charset="-128"/>
                </a:defRPr>
              </a:lvl9pPr>
            </a:lstStyle>
            <a:p>
              <a:pPr algn="ctr" eaLnBrk="1" hangingPunct="1">
                <a:spcBef>
                  <a:spcPct val="0"/>
                </a:spcBef>
                <a:buClrTx/>
                <a:buFontTx/>
                <a:buNone/>
              </a:pPr>
              <a:r>
                <a:rPr kumimoji="0" lang="en-US" altLang="en-US" sz="2400">
                  <a:latin typeface="Tahoma" panose="020B0604030504040204" pitchFamily="34" charset="0"/>
                  <a:ea typeface="MS PGothic" panose="020B0600070205080204" pitchFamily="34" charset="-128"/>
                </a:rPr>
                <a:t>n-2</a:t>
              </a:r>
              <a:endParaRPr kumimoji="0" lang="en-US" altLang="en-US" sz="2400">
                <a:latin typeface="Tahoma" panose="020B0604030504040204" pitchFamily="34" charset="0"/>
                <a:ea typeface="MS PGothic" panose="020B0600070205080204" pitchFamily="34" charset="-128"/>
              </a:endParaRPr>
            </a:p>
          </p:txBody>
        </p:sp>
        <p:sp>
          <p:nvSpPr>
            <p:cNvPr id="27" name="Text Box 39"/>
            <p:cNvSpPr txBox="1">
              <a:spLocks noChangeArrowheads="1"/>
            </p:cNvSpPr>
            <p:nvPr/>
          </p:nvSpPr>
          <p:spPr bwMode="auto">
            <a:xfrm>
              <a:off x="4792" y="3813"/>
              <a:ext cx="39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1"/>
                </a:buClr>
                <a:buChar char="•"/>
                <a:defRPr kumimoji="1" sz="3200">
                  <a:solidFill>
                    <a:schemeClr val="tx1"/>
                  </a:solidFill>
                  <a:latin typeface="Arial" panose="020B0604020202020204" pitchFamily="34" charset="0"/>
                  <a:ea typeface="ヒラギノ角ゴ Pro W3" charset="-128"/>
                </a:defRPr>
              </a:lvl1pPr>
              <a:lvl2pPr marL="742950" indent="-285750" eaLnBrk="0" hangingPunct="0">
                <a:spcBef>
                  <a:spcPct val="20000"/>
                </a:spcBef>
                <a:buClr>
                  <a:schemeClr val="tx1"/>
                </a:buClr>
                <a:buFont typeface="Arial" panose="020B0604020202020204" pitchFamily="34" charset="0"/>
                <a:buChar char="–"/>
                <a:defRPr kumimoji="1" sz="2800">
                  <a:solidFill>
                    <a:schemeClr val="tx1"/>
                  </a:solidFill>
                  <a:latin typeface="Arial" panose="020B0604020202020204" pitchFamily="34" charset="0"/>
                  <a:ea typeface="ヒラギノ角ゴ Pro W3" charset="-128"/>
                </a:defRPr>
              </a:lvl2pPr>
              <a:lvl3pPr marL="1143000" indent="-228600" eaLnBrk="0" hangingPunct="0">
                <a:spcBef>
                  <a:spcPct val="20000"/>
                </a:spcBef>
                <a:buClr>
                  <a:schemeClr val="tx1"/>
                </a:buClr>
                <a:buFont typeface="Wingdings" panose="05000000000000000000" pitchFamily="2" charset="2"/>
                <a:buChar char="§"/>
                <a:defRPr kumimoji="1" sz="2400">
                  <a:solidFill>
                    <a:schemeClr val="tx1"/>
                  </a:solidFill>
                  <a:latin typeface="Arial" panose="020B0604020202020204" pitchFamily="34" charset="0"/>
                  <a:ea typeface="ヒラギノ角ゴ Pro W3" charset="-128"/>
                </a:defRPr>
              </a:lvl3pPr>
              <a:lvl4pPr marL="1600200" indent="-228600" eaLnBrk="0" hangingPunct="0">
                <a:spcBef>
                  <a:spcPct val="20000"/>
                </a:spcBef>
                <a:buClr>
                  <a:schemeClr val="tx1"/>
                </a:buClr>
                <a:buChar char="•"/>
                <a:defRPr kumimoji="1" sz="2000">
                  <a:solidFill>
                    <a:schemeClr val="tx1"/>
                  </a:solidFill>
                  <a:latin typeface="Arial" panose="020B0604020202020204" pitchFamily="34" charset="0"/>
                  <a:ea typeface="ヒラギノ角ゴ Pro W3" charset="-128"/>
                </a:defRPr>
              </a:lvl4pPr>
              <a:lvl5pPr marL="2057400" indent="-228600" eaLnBrk="0" hangingPunct="0">
                <a:spcBef>
                  <a:spcPct val="20000"/>
                </a:spcBef>
                <a:buClr>
                  <a:schemeClr val="tx1"/>
                </a:buClr>
                <a:buFont typeface="Arial" panose="020B0604020202020204" pitchFamily="34" charset="0"/>
                <a:buChar char="–"/>
                <a:defRPr kumimoji="1">
                  <a:solidFill>
                    <a:schemeClr val="tx1"/>
                  </a:solidFill>
                  <a:latin typeface="Arial" panose="020B0604020202020204" pitchFamily="34" charset="0"/>
                  <a:ea typeface="ヒラギノ角ゴ Pro W3" charset="-128"/>
                </a:defRPr>
              </a:lvl5pPr>
              <a:lvl6pPr marL="2514600" indent="-228600" eaLnBrk="0" fontAlgn="base" hangingPunct="0">
                <a:spcBef>
                  <a:spcPct val="20000"/>
                </a:spcBef>
                <a:spcAft>
                  <a:spcPct val="0"/>
                </a:spcAft>
                <a:buClr>
                  <a:schemeClr val="tx1"/>
                </a:buClr>
                <a:buFont typeface="Arial" panose="020B0604020202020204" pitchFamily="34" charset="0"/>
                <a:buChar char="–"/>
                <a:defRPr kumimoji="1">
                  <a:solidFill>
                    <a:schemeClr val="tx1"/>
                  </a:solidFill>
                  <a:latin typeface="Arial" panose="020B0604020202020204" pitchFamily="34" charset="0"/>
                  <a:ea typeface="ヒラギノ角ゴ Pro W3" charset="-128"/>
                </a:defRPr>
              </a:lvl6pPr>
              <a:lvl7pPr marL="2971800" indent="-228600" eaLnBrk="0" fontAlgn="base" hangingPunct="0">
                <a:spcBef>
                  <a:spcPct val="20000"/>
                </a:spcBef>
                <a:spcAft>
                  <a:spcPct val="0"/>
                </a:spcAft>
                <a:buClr>
                  <a:schemeClr val="tx1"/>
                </a:buClr>
                <a:buFont typeface="Arial" panose="020B0604020202020204" pitchFamily="34" charset="0"/>
                <a:buChar char="–"/>
                <a:defRPr kumimoji="1">
                  <a:solidFill>
                    <a:schemeClr val="tx1"/>
                  </a:solidFill>
                  <a:latin typeface="Arial" panose="020B0604020202020204" pitchFamily="34" charset="0"/>
                  <a:ea typeface="ヒラギノ角ゴ Pro W3" charset="-128"/>
                </a:defRPr>
              </a:lvl7pPr>
              <a:lvl8pPr marL="3429000" indent="-228600" eaLnBrk="0" fontAlgn="base" hangingPunct="0">
                <a:spcBef>
                  <a:spcPct val="20000"/>
                </a:spcBef>
                <a:spcAft>
                  <a:spcPct val="0"/>
                </a:spcAft>
                <a:buClr>
                  <a:schemeClr val="tx1"/>
                </a:buClr>
                <a:buFont typeface="Arial" panose="020B0604020202020204" pitchFamily="34" charset="0"/>
                <a:buChar char="–"/>
                <a:defRPr kumimoji="1">
                  <a:solidFill>
                    <a:schemeClr val="tx1"/>
                  </a:solidFill>
                  <a:latin typeface="Arial" panose="020B0604020202020204" pitchFamily="34" charset="0"/>
                  <a:ea typeface="ヒラギノ角ゴ Pro W3" charset="-128"/>
                </a:defRPr>
              </a:lvl8pPr>
              <a:lvl9pPr marL="3886200" indent="-228600" eaLnBrk="0" fontAlgn="base" hangingPunct="0">
                <a:spcBef>
                  <a:spcPct val="20000"/>
                </a:spcBef>
                <a:spcAft>
                  <a:spcPct val="0"/>
                </a:spcAft>
                <a:buClr>
                  <a:schemeClr val="tx1"/>
                </a:buClr>
                <a:buFont typeface="Arial" panose="020B0604020202020204" pitchFamily="34" charset="0"/>
                <a:buChar char="–"/>
                <a:defRPr kumimoji="1">
                  <a:solidFill>
                    <a:schemeClr val="tx1"/>
                  </a:solidFill>
                  <a:latin typeface="Arial" panose="020B0604020202020204" pitchFamily="34" charset="0"/>
                  <a:ea typeface="ヒラギノ角ゴ Pro W3" charset="-128"/>
                </a:defRPr>
              </a:lvl9pPr>
            </a:lstStyle>
            <a:p>
              <a:pPr algn="ctr" eaLnBrk="1" hangingPunct="1">
                <a:spcBef>
                  <a:spcPct val="0"/>
                </a:spcBef>
                <a:buClrTx/>
                <a:buFontTx/>
                <a:buNone/>
              </a:pPr>
              <a:r>
                <a:rPr kumimoji="0" lang="en-US" altLang="en-US" sz="2400">
                  <a:latin typeface="Tahoma" panose="020B0604030504040204" pitchFamily="34" charset="0"/>
                  <a:ea typeface="MS PGothic" panose="020B0600070205080204" pitchFamily="34" charset="-128"/>
                </a:rPr>
                <a:t>n-1</a:t>
              </a:r>
              <a:endParaRPr kumimoji="0" lang="en-US" altLang="en-US" sz="2400">
                <a:latin typeface="Tahoma" panose="020B0604030504040204" pitchFamily="34" charset="0"/>
                <a:ea typeface="MS PGothic" panose="020B0600070205080204" pitchFamily="34" charset="-128"/>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dissolve">
                                      <p:cBhvr>
                                        <p:cTn id="19" dur="500"/>
                                        <p:tgtEl>
                                          <p:spTgt spid="1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left)">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down)">
                                      <p:cBhvr>
                                        <p:cTn id="2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noAutofit/>
          </a:bodyPr>
          <a:lstStyle/>
          <a:p>
            <a:r>
              <a:rPr lang="en-US" altLang="en-US" sz="3600" dirty="0"/>
              <a:t>Key features of a bond</a:t>
            </a:r>
            <a:endParaRPr lang="en-AU" altLang="en-US" sz="3600" dirty="0"/>
          </a:p>
        </p:txBody>
      </p:sp>
      <p:sp>
        <p:nvSpPr>
          <p:cNvPr id="3" name="Content Placeholder 2"/>
          <p:cNvSpPr>
            <a:spLocks noGrp="1"/>
          </p:cNvSpPr>
          <p:nvPr>
            <p:ph idx="1"/>
          </p:nvPr>
        </p:nvSpPr>
        <p:spPr>
          <a:xfrm>
            <a:off x="695326" y="2227636"/>
            <a:ext cx="10801350" cy="3738805"/>
          </a:xfrm>
        </p:spPr>
        <p:txBody>
          <a:bodyPr>
            <a:noAutofit/>
          </a:bodyPr>
          <a:lstStyle/>
          <a:p>
            <a:pPr marL="342900" indent="-342900" eaLnBrk="1" hangingPunct="1">
              <a:lnSpc>
                <a:spcPct val="80000"/>
              </a:lnSpc>
              <a:buFont typeface="Wingdings" panose="05000000000000000000" pitchFamily="2" charset="2"/>
              <a:buChar char="§"/>
            </a:pPr>
            <a:r>
              <a:rPr lang="en-US" altLang="en-US" sz="2400" dirty="0"/>
              <a:t>Face value:  </a:t>
            </a:r>
            <a:endParaRPr lang="en-US" altLang="en-US" sz="2400" dirty="0"/>
          </a:p>
          <a:p>
            <a:pPr marL="716280" lvl="1" indent="-354330" eaLnBrk="1" hangingPunct="1">
              <a:lnSpc>
                <a:spcPct val="80000"/>
              </a:lnSpc>
            </a:pPr>
            <a:r>
              <a:rPr lang="en-US" altLang="en-US" sz="2000" dirty="0"/>
              <a:t>Also called par value</a:t>
            </a:r>
            <a:endParaRPr lang="en-US" altLang="en-US" sz="2000" dirty="0"/>
          </a:p>
          <a:p>
            <a:pPr marL="716280" lvl="1" indent="-354330" eaLnBrk="1" hangingPunct="1">
              <a:lnSpc>
                <a:spcPct val="80000"/>
              </a:lnSpc>
            </a:pPr>
            <a:r>
              <a:rPr lang="en-US" altLang="en-US" sz="2000" dirty="0"/>
              <a:t>What borrower will repay at maturity </a:t>
            </a:r>
            <a:endParaRPr lang="en-US" altLang="en-US" sz="2000" dirty="0"/>
          </a:p>
          <a:p>
            <a:pPr marL="716280" lvl="1" indent="-354330">
              <a:lnSpc>
                <a:spcPct val="80000"/>
              </a:lnSpc>
            </a:pPr>
            <a:r>
              <a:rPr lang="en-US" altLang="en-US" sz="2000" dirty="0">
                <a:solidFill>
                  <a:srgbClr val="FF0000"/>
                </a:solidFill>
              </a:rPr>
              <a:t>Assume $1000 for corporate bonds unless otherwise specified</a:t>
            </a:r>
            <a:endParaRPr lang="en-US" altLang="en-US" sz="2000" dirty="0">
              <a:solidFill>
                <a:srgbClr val="FF0000"/>
              </a:solidFill>
            </a:endParaRPr>
          </a:p>
          <a:p>
            <a:pPr lvl="1" eaLnBrk="1" hangingPunct="1">
              <a:lnSpc>
                <a:spcPct val="80000"/>
              </a:lnSpc>
            </a:pPr>
            <a:endParaRPr lang="en-US" altLang="en-US" sz="2400" dirty="0">
              <a:solidFill>
                <a:srgbClr val="FF0000"/>
              </a:solidFill>
            </a:endParaRPr>
          </a:p>
          <a:p>
            <a:pPr eaLnBrk="1" hangingPunct="1">
              <a:lnSpc>
                <a:spcPct val="80000"/>
              </a:lnSpc>
            </a:pPr>
            <a:r>
              <a:rPr lang="en-US" altLang="en-US" sz="2400" dirty="0"/>
              <a:t>Coupon payments:  </a:t>
            </a:r>
            <a:endParaRPr lang="en-US" altLang="en-US" sz="2400" dirty="0"/>
          </a:p>
          <a:p>
            <a:pPr marL="716280" lvl="1" indent="-354330">
              <a:lnSpc>
                <a:spcPct val="80000"/>
              </a:lnSpc>
            </a:pPr>
            <a:r>
              <a:rPr lang="en-US" altLang="en-US" sz="2000" dirty="0"/>
              <a:t>Interest payments on bonds are called “coupons”</a:t>
            </a:r>
            <a:endParaRPr lang="en-US" altLang="en-US" sz="2000" dirty="0"/>
          </a:p>
          <a:p>
            <a:pPr marL="716280" lvl="1" indent="-354330" eaLnBrk="1" hangingPunct="1">
              <a:lnSpc>
                <a:spcPct val="80000"/>
              </a:lnSpc>
            </a:pPr>
            <a:r>
              <a:rPr lang="en-US" altLang="en-US" sz="2000" dirty="0"/>
              <a:t>The coupon rate is the rate at which coupons are paid</a:t>
            </a:r>
            <a:endParaRPr lang="en-US" altLang="en-US" sz="2000" dirty="0"/>
          </a:p>
          <a:p>
            <a:pPr marL="716280" lvl="1" indent="-354330" eaLnBrk="1" hangingPunct="1">
              <a:lnSpc>
                <a:spcPct val="80000"/>
              </a:lnSpc>
            </a:pPr>
            <a:r>
              <a:rPr lang="en-US" altLang="en-US" sz="2000" dirty="0"/>
              <a:t>Coupon amount is coupon rate*face value		    </a:t>
            </a:r>
            <a:endParaRPr lang="en-US" altLang="en-US" sz="2000" dirty="0"/>
          </a:p>
          <a:p>
            <a:pPr marL="716280" lvl="1" indent="-354330">
              <a:lnSpc>
                <a:spcPct val="80000"/>
              </a:lnSpc>
            </a:pPr>
            <a:r>
              <a:rPr lang="en-US" altLang="en-US" sz="2000" dirty="0">
                <a:solidFill>
                  <a:srgbClr val="FF0000"/>
                </a:solidFill>
              </a:rPr>
              <a:t>If not stated, assume bonds pay coupons twice per year and coupon rate is an APR that compounds semi annually</a:t>
            </a:r>
            <a:endParaRPr lang="en-US" altLang="en-US" sz="2000" dirty="0">
              <a:solidFill>
                <a:srgbClr val="FF0000"/>
              </a:solidFill>
            </a:endParaRPr>
          </a:p>
          <a:p>
            <a:pPr eaLnBrk="1" hangingPunct="1">
              <a:lnSpc>
                <a:spcPct val="90000"/>
              </a:lnSpc>
            </a:pPr>
            <a:endParaRPr lang="en-AU" altLang="en-US" sz="2400"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noAutofit/>
          </a:bodyPr>
          <a:lstStyle/>
          <a:p>
            <a:r>
              <a:rPr lang="en-US" altLang="en-US" sz="3600" dirty="0"/>
              <a:t>Key features of a bond (cont.)</a:t>
            </a:r>
            <a:endParaRPr lang="en-AU" altLang="en-US" sz="3600" dirty="0"/>
          </a:p>
        </p:txBody>
      </p:sp>
      <p:sp>
        <p:nvSpPr>
          <p:cNvPr id="3" name="Content Placeholder 2"/>
          <p:cNvSpPr>
            <a:spLocks noGrp="1"/>
          </p:cNvSpPr>
          <p:nvPr>
            <p:ph idx="1"/>
          </p:nvPr>
        </p:nvSpPr>
        <p:spPr>
          <a:xfrm>
            <a:off x="695326" y="1916832"/>
            <a:ext cx="10801350" cy="4320480"/>
          </a:xfrm>
        </p:spPr>
        <p:txBody>
          <a:bodyPr>
            <a:noAutofit/>
          </a:bodyPr>
          <a:lstStyle/>
          <a:p>
            <a:pPr marL="342900" indent="-342900" eaLnBrk="1" hangingPunct="1">
              <a:buFont typeface="Wingdings" panose="05000000000000000000" pitchFamily="2" charset="2"/>
              <a:buChar char="§"/>
            </a:pPr>
            <a:r>
              <a:rPr lang="en-US" altLang="en-US" sz="2400" dirty="0"/>
              <a:t>Maturity:  </a:t>
            </a:r>
            <a:endParaRPr lang="en-US" altLang="en-US" sz="2400" dirty="0"/>
          </a:p>
          <a:p>
            <a:pPr marL="716280" lvl="1" indent="-354330" eaLnBrk="1" hangingPunct="1"/>
            <a:r>
              <a:rPr lang="en-US" altLang="en-US" sz="2400" dirty="0"/>
              <a:t>Time at which bond must be repaid </a:t>
            </a:r>
            <a:endParaRPr lang="en-US" altLang="en-US" sz="2400" dirty="0"/>
          </a:p>
          <a:p>
            <a:pPr lvl="1" eaLnBrk="1" hangingPunct="1"/>
            <a:endParaRPr lang="en-US" altLang="en-US" sz="2400" dirty="0"/>
          </a:p>
          <a:p>
            <a:pPr marL="342900" indent="-342900" eaLnBrk="1" hangingPunct="1">
              <a:buFont typeface="Wingdings" panose="05000000000000000000" pitchFamily="2" charset="2"/>
              <a:buChar char="§"/>
            </a:pPr>
            <a:r>
              <a:rPr lang="en-US" altLang="en-US" sz="2400" dirty="0"/>
              <a:t>Yield to maturity (YTM): </a:t>
            </a:r>
            <a:endParaRPr lang="en-US" altLang="en-US" sz="2400" dirty="0"/>
          </a:p>
          <a:p>
            <a:pPr marL="716280" lvl="1" indent="-354330" eaLnBrk="1" hangingPunct="1"/>
            <a:r>
              <a:rPr lang="en-US" altLang="en-US" sz="2400" dirty="0"/>
              <a:t>Sometimes simply called the “yield” for short</a:t>
            </a:r>
            <a:endParaRPr lang="en-US" altLang="en-US" sz="2400" dirty="0"/>
          </a:p>
          <a:p>
            <a:pPr marL="716280" lvl="1" indent="-354330" eaLnBrk="1" hangingPunct="1"/>
            <a:r>
              <a:rPr lang="en-US" altLang="en-US" sz="2400" dirty="0"/>
              <a:t>The market required rate of return for bonds of similar risk and maturity</a:t>
            </a:r>
            <a:endParaRPr lang="en-US" altLang="en-US" sz="2400" dirty="0"/>
          </a:p>
          <a:p>
            <a:pPr marL="716280" lvl="1" indent="-354330" eaLnBrk="1" hangingPunct="1"/>
            <a:r>
              <a:rPr lang="en-US" altLang="en-US" sz="2400" dirty="0"/>
              <a:t>The discount rate used to value a bond</a:t>
            </a:r>
            <a:endParaRPr lang="en-US" altLang="en-US" sz="2400" dirty="0"/>
          </a:p>
          <a:p>
            <a:pPr marL="716280" lvl="1" indent="-354330" eaLnBrk="1" hangingPunct="1"/>
            <a:r>
              <a:rPr lang="en-US" altLang="en-US" sz="2400" dirty="0"/>
              <a:t>Return if bond held to maturity</a:t>
            </a:r>
            <a:endParaRPr lang="en-US" altLang="en-US" sz="2400" dirty="0"/>
          </a:p>
          <a:p>
            <a:pPr marL="716280" lvl="1" indent="-354330" eaLnBrk="1" hangingPunct="1"/>
            <a:r>
              <a:rPr lang="en-US" altLang="en-US" sz="2400" dirty="0"/>
              <a:t>Quoted as an APR</a:t>
            </a:r>
            <a:endParaRPr lang="en-US" altLang="en-US" sz="2400" dirty="0"/>
          </a:p>
          <a:p>
            <a:pPr eaLnBrk="1" hangingPunct="1">
              <a:lnSpc>
                <a:spcPct val="90000"/>
              </a:lnSpc>
            </a:pPr>
            <a:endParaRPr lang="en-AU" altLang="en-US" sz="2400"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5362" name="Title 1"/>
          <p:cNvSpPr>
            <a:spLocks noGrp="1"/>
          </p:cNvSpPr>
          <p:nvPr>
            <p:ph type="title"/>
          </p:nvPr>
        </p:nvSpPr>
        <p:spPr>
          <a:xfrm>
            <a:off x="695326" y="1052736"/>
            <a:ext cx="10801350" cy="485080"/>
          </a:xfrm>
        </p:spPr>
        <p:txBody>
          <a:bodyPr>
            <a:noAutofit/>
          </a:bodyPr>
          <a:lstStyle/>
          <a:p>
            <a:r>
              <a:rPr lang="en-US" altLang="en-US" sz="3600" dirty="0"/>
              <a:t>Key features of a bond (cont.)</a:t>
            </a:r>
            <a:endParaRPr lang="en-AU" altLang="en-US" sz="3600" dirty="0"/>
          </a:p>
        </p:txBody>
      </p:sp>
      <p:pic>
        <p:nvPicPr>
          <p:cNvPr id="28674"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487488" y="1537816"/>
            <a:ext cx="8448842" cy="44820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p:txBody>
          <a:bodyPr>
            <a:noAutofit/>
          </a:bodyPr>
          <a:lstStyle/>
          <a:p>
            <a:r>
              <a:rPr lang="en-US" altLang="en-US" sz="3600" dirty="0"/>
              <a:t>Bond Pricing</a:t>
            </a:r>
            <a:endParaRPr lang="en-US" altLang="en-US" sz="3600" dirty="0"/>
          </a:p>
        </p:txBody>
      </p:sp>
      <p:sp>
        <p:nvSpPr>
          <p:cNvPr id="214019" name="Rectangle 3"/>
          <p:cNvSpPr>
            <a:spLocks noGrp="1" noChangeArrowheads="1"/>
          </p:cNvSpPr>
          <p:nvPr>
            <p:ph idx="1"/>
          </p:nvPr>
        </p:nvSpPr>
        <p:spPr>
          <a:xfrm>
            <a:off x="695327" y="1960294"/>
            <a:ext cx="7704930" cy="2762521"/>
          </a:xfrm>
        </p:spPr>
        <p:txBody>
          <a:bodyPr>
            <a:normAutofit/>
          </a:bodyPr>
          <a:lstStyle/>
          <a:p>
            <a:pPr marL="342900" indent="-342900">
              <a:lnSpc>
                <a:spcPct val="90000"/>
              </a:lnSpc>
              <a:buFont typeface="Wingdings" panose="05000000000000000000" pitchFamily="2" charset="2"/>
              <a:buChar char="§"/>
            </a:pPr>
            <a:r>
              <a:rPr lang="en-US" altLang="en-US" sz="2400" dirty="0"/>
              <a:t>Cash flows of a bond comprise:</a:t>
            </a:r>
            <a:endParaRPr lang="en-US" altLang="en-US" sz="2400" dirty="0"/>
          </a:p>
          <a:p>
            <a:pPr marL="716280" lvl="1" indent="-354330">
              <a:lnSpc>
                <a:spcPct val="90000"/>
              </a:lnSpc>
            </a:pPr>
            <a:r>
              <a:rPr lang="en-US" altLang="en-US" sz="2000" dirty="0"/>
              <a:t>Regular interest payments of:</a:t>
            </a:r>
            <a:endParaRPr lang="en-US" altLang="en-US" sz="2000" dirty="0"/>
          </a:p>
          <a:p>
            <a:pPr marL="1002030" lvl="2" indent="-285750">
              <a:lnSpc>
                <a:spcPct val="90000"/>
              </a:lnSpc>
              <a:buFont typeface="Courier New" panose="02070309020205020404" pitchFamily="49" charset="0"/>
              <a:buChar char="o"/>
            </a:pPr>
            <a:r>
              <a:rPr lang="en-US" altLang="en-US" dirty="0"/>
              <a:t>CPN = FV </a:t>
            </a:r>
            <a:r>
              <a:rPr lang="en-US" altLang="en-US" dirty="0">
                <a:sym typeface="Symbol" panose="05050102010706020507" pitchFamily="18" charset="2"/>
              </a:rPr>
              <a:t></a:t>
            </a:r>
            <a:r>
              <a:rPr lang="en-US" altLang="en-US" dirty="0"/>
              <a:t> (coupon rate) ÷ (# coupons per year)</a:t>
            </a:r>
            <a:endParaRPr lang="en-US" altLang="en-US" dirty="0"/>
          </a:p>
          <a:p>
            <a:pPr marL="716280" lvl="1" indent="-354330">
              <a:lnSpc>
                <a:spcPct val="90000"/>
              </a:lnSpc>
            </a:pPr>
            <a:r>
              <a:rPr lang="en-US" altLang="en-US" sz="2000" dirty="0"/>
              <a:t>Number of coupon payments:</a:t>
            </a:r>
            <a:endParaRPr lang="en-US" altLang="en-US" sz="2000" dirty="0"/>
          </a:p>
          <a:p>
            <a:pPr marL="1078230" lvl="2" indent="-361950">
              <a:lnSpc>
                <a:spcPct val="90000"/>
              </a:lnSpc>
              <a:buFont typeface="Courier New" panose="02070309020205020404" pitchFamily="49" charset="0"/>
              <a:buChar char="o"/>
            </a:pPr>
            <a:r>
              <a:rPr lang="en-US" altLang="en-US" dirty="0"/>
              <a:t>n = (# coupons per year) </a:t>
            </a:r>
            <a:r>
              <a:rPr lang="en-US" altLang="en-US" dirty="0">
                <a:sym typeface="Symbol" panose="05050102010706020507" pitchFamily="18" charset="2"/>
              </a:rPr>
              <a:t> (# years)</a:t>
            </a:r>
            <a:endParaRPr lang="en-US" altLang="en-US" dirty="0">
              <a:sym typeface="Symbol" panose="05050102010706020507" pitchFamily="18" charset="2"/>
            </a:endParaRPr>
          </a:p>
          <a:p>
            <a:pPr marL="716280" lvl="1" indent="-354330">
              <a:lnSpc>
                <a:spcPct val="90000"/>
              </a:lnSpc>
            </a:pPr>
            <a:r>
              <a:rPr lang="en-US" altLang="en-US" sz="2000" dirty="0"/>
              <a:t>Payment of face value at maturity</a:t>
            </a:r>
            <a:endParaRPr lang="en-US" altLang="en-US" sz="2000" dirty="0"/>
          </a:p>
        </p:txBody>
      </p:sp>
      <p:grpSp>
        <p:nvGrpSpPr>
          <p:cNvPr id="214020" name="Group 4"/>
          <p:cNvGrpSpPr/>
          <p:nvPr/>
        </p:nvGrpSpPr>
        <p:grpSpPr bwMode="auto">
          <a:xfrm>
            <a:off x="2393951" y="5024438"/>
            <a:ext cx="8156575" cy="685800"/>
            <a:chOff x="548" y="3282"/>
            <a:chExt cx="5138" cy="432"/>
          </a:xfrm>
        </p:grpSpPr>
        <p:sp>
          <p:nvSpPr>
            <p:cNvPr id="16416" name="Rectangle 5"/>
            <p:cNvSpPr>
              <a:spLocks noChangeArrowheads="1"/>
            </p:cNvSpPr>
            <p:nvPr/>
          </p:nvSpPr>
          <p:spPr bwMode="ltGray">
            <a:xfrm>
              <a:off x="548" y="3282"/>
              <a:ext cx="336" cy="432"/>
            </a:xfrm>
            <a:prstGeom prst="rect">
              <a:avLst/>
            </a:prstGeom>
            <a:solidFill>
              <a:srgbClr val="FFC000"/>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1"/>
                </a:buClr>
                <a:buChar char="•"/>
                <a:defRPr kumimoji="1" sz="3200">
                  <a:solidFill>
                    <a:schemeClr val="tx1"/>
                  </a:solidFill>
                  <a:latin typeface="Arial" panose="020B0604020202020204" pitchFamily="34" charset="0"/>
                  <a:ea typeface="ヒラギノ角ゴ Pro W3" charset="-128"/>
                </a:defRPr>
              </a:lvl1pPr>
              <a:lvl2pPr marL="742950" indent="-285750" eaLnBrk="0" hangingPunct="0">
                <a:spcBef>
                  <a:spcPct val="20000"/>
                </a:spcBef>
                <a:buClr>
                  <a:schemeClr val="tx1"/>
                </a:buClr>
                <a:buFont typeface="Arial" panose="020B0604020202020204" pitchFamily="34" charset="0"/>
                <a:buChar char="–"/>
                <a:defRPr kumimoji="1" sz="2800">
                  <a:solidFill>
                    <a:schemeClr val="tx1"/>
                  </a:solidFill>
                  <a:latin typeface="Arial" panose="020B0604020202020204" pitchFamily="34" charset="0"/>
                  <a:ea typeface="ヒラギノ角ゴ Pro W3" charset="-128"/>
                </a:defRPr>
              </a:lvl2pPr>
              <a:lvl3pPr marL="1143000" indent="-228600" eaLnBrk="0" hangingPunct="0">
                <a:spcBef>
                  <a:spcPct val="20000"/>
                </a:spcBef>
                <a:buClr>
                  <a:schemeClr val="tx1"/>
                </a:buClr>
                <a:buFont typeface="Wingdings" panose="05000000000000000000" pitchFamily="2" charset="2"/>
                <a:buChar char="§"/>
                <a:defRPr kumimoji="1" sz="2400">
                  <a:solidFill>
                    <a:schemeClr val="tx1"/>
                  </a:solidFill>
                  <a:latin typeface="Arial" panose="020B0604020202020204" pitchFamily="34" charset="0"/>
                  <a:ea typeface="ヒラギノ角ゴ Pro W3" charset="-128"/>
                </a:defRPr>
              </a:lvl3pPr>
              <a:lvl4pPr marL="1600200" indent="-228600" eaLnBrk="0" hangingPunct="0">
                <a:spcBef>
                  <a:spcPct val="20000"/>
                </a:spcBef>
                <a:buClr>
                  <a:schemeClr val="tx1"/>
                </a:buClr>
                <a:buChar char="•"/>
                <a:defRPr kumimoji="1" sz="2000">
                  <a:solidFill>
                    <a:schemeClr val="tx1"/>
                  </a:solidFill>
                  <a:latin typeface="Arial" panose="020B0604020202020204" pitchFamily="34" charset="0"/>
                  <a:ea typeface="ヒラギノ角ゴ Pro W3" charset="-128"/>
                </a:defRPr>
              </a:lvl4pPr>
              <a:lvl5pPr marL="2057400" indent="-228600" eaLnBrk="0" hangingPunct="0">
                <a:spcBef>
                  <a:spcPct val="20000"/>
                </a:spcBef>
                <a:buClr>
                  <a:schemeClr val="tx1"/>
                </a:buClr>
                <a:buFont typeface="Arial" panose="020B0604020202020204" pitchFamily="34" charset="0"/>
                <a:buChar char="–"/>
                <a:defRPr kumimoji="1">
                  <a:solidFill>
                    <a:schemeClr val="tx1"/>
                  </a:solidFill>
                  <a:latin typeface="Arial" panose="020B0604020202020204" pitchFamily="34" charset="0"/>
                  <a:ea typeface="ヒラギノ角ゴ Pro W3" charset="-128"/>
                </a:defRPr>
              </a:lvl5pPr>
              <a:lvl6pPr marL="2514600" indent="-228600" eaLnBrk="0" fontAlgn="base" hangingPunct="0">
                <a:spcBef>
                  <a:spcPct val="20000"/>
                </a:spcBef>
                <a:spcAft>
                  <a:spcPct val="0"/>
                </a:spcAft>
                <a:buClr>
                  <a:schemeClr val="tx1"/>
                </a:buClr>
                <a:buFont typeface="Arial" panose="020B0604020202020204" pitchFamily="34" charset="0"/>
                <a:buChar char="–"/>
                <a:defRPr kumimoji="1">
                  <a:solidFill>
                    <a:schemeClr val="tx1"/>
                  </a:solidFill>
                  <a:latin typeface="Arial" panose="020B0604020202020204" pitchFamily="34" charset="0"/>
                  <a:ea typeface="ヒラギノ角ゴ Pro W3" charset="-128"/>
                </a:defRPr>
              </a:lvl6pPr>
              <a:lvl7pPr marL="2971800" indent="-228600" eaLnBrk="0" fontAlgn="base" hangingPunct="0">
                <a:spcBef>
                  <a:spcPct val="20000"/>
                </a:spcBef>
                <a:spcAft>
                  <a:spcPct val="0"/>
                </a:spcAft>
                <a:buClr>
                  <a:schemeClr val="tx1"/>
                </a:buClr>
                <a:buFont typeface="Arial" panose="020B0604020202020204" pitchFamily="34" charset="0"/>
                <a:buChar char="–"/>
                <a:defRPr kumimoji="1">
                  <a:solidFill>
                    <a:schemeClr val="tx1"/>
                  </a:solidFill>
                  <a:latin typeface="Arial" panose="020B0604020202020204" pitchFamily="34" charset="0"/>
                  <a:ea typeface="ヒラギノ角ゴ Pro W3" charset="-128"/>
                </a:defRPr>
              </a:lvl7pPr>
              <a:lvl8pPr marL="3429000" indent="-228600" eaLnBrk="0" fontAlgn="base" hangingPunct="0">
                <a:spcBef>
                  <a:spcPct val="20000"/>
                </a:spcBef>
                <a:spcAft>
                  <a:spcPct val="0"/>
                </a:spcAft>
                <a:buClr>
                  <a:schemeClr val="tx1"/>
                </a:buClr>
                <a:buFont typeface="Arial" panose="020B0604020202020204" pitchFamily="34" charset="0"/>
                <a:buChar char="–"/>
                <a:defRPr kumimoji="1">
                  <a:solidFill>
                    <a:schemeClr val="tx1"/>
                  </a:solidFill>
                  <a:latin typeface="Arial" panose="020B0604020202020204" pitchFamily="34" charset="0"/>
                  <a:ea typeface="ヒラギノ角ゴ Pro W3" charset="-128"/>
                </a:defRPr>
              </a:lvl8pPr>
              <a:lvl9pPr marL="3886200" indent="-228600" eaLnBrk="0" fontAlgn="base" hangingPunct="0">
                <a:spcBef>
                  <a:spcPct val="20000"/>
                </a:spcBef>
                <a:spcAft>
                  <a:spcPct val="0"/>
                </a:spcAft>
                <a:buClr>
                  <a:schemeClr val="tx1"/>
                </a:buClr>
                <a:buFont typeface="Arial" panose="020B0604020202020204" pitchFamily="34" charset="0"/>
                <a:buChar char="–"/>
                <a:defRPr kumimoji="1">
                  <a:solidFill>
                    <a:schemeClr val="tx1"/>
                  </a:solidFill>
                  <a:latin typeface="Arial" panose="020B0604020202020204" pitchFamily="34" charset="0"/>
                  <a:ea typeface="ヒラギノ角ゴ Pro W3" charset="-128"/>
                </a:defRPr>
              </a:lvl9pPr>
            </a:lstStyle>
            <a:p>
              <a:pPr algn="ctr" eaLnBrk="1" hangingPunct="1">
                <a:spcBef>
                  <a:spcPct val="0"/>
                </a:spcBef>
                <a:buClrTx/>
                <a:buFontTx/>
                <a:buNone/>
              </a:pPr>
              <a:r>
                <a:rPr kumimoji="0" lang="en-US" altLang="en-US" sz="1800" dirty="0">
                  <a:latin typeface="Tahoma" panose="020B0604030504040204" pitchFamily="34" charset="0"/>
                  <a:ea typeface="MS PGothic" panose="020B0600070205080204" pitchFamily="34" charset="-128"/>
                </a:rPr>
                <a:t>CPN</a:t>
              </a:r>
              <a:endParaRPr kumimoji="0" lang="en-US" altLang="en-US" sz="2400" dirty="0">
                <a:latin typeface="Tahoma" panose="020B0604030504040204" pitchFamily="34" charset="0"/>
                <a:ea typeface="MS PGothic" panose="020B0600070205080204" pitchFamily="34" charset="-128"/>
              </a:endParaRPr>
            </a:p>
          </p:txBody>
        </p:sp>
        <p:sp>
          <p:nvSpPr>
            <p:cNvPr id="16417" name="Rectangle 6"/>
            <p:cNvSpPr>
              <a:spLocks noChangeArrowheads="1"/>
            </p:cNvSpPr>
            <p:nvPr/>
          </p:nvSpPr>
          <p:spPr bwMode="ltGray">
            <a:xfrm>
              <a:off x="1082" y="3282"/>
              <a:ext cx="336" cy="432"/>
            </a:xfrm>
            <a:prstGeom prst="rect">
              <a:avLst/>
            </a:prstGeom>
            <a:solidFill>
              <a:srgbClr val="FFC000"/>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1"/>
                </a:buClr>
                <a:buChar char="•"/>
                <a:defRPr kumimoji="1" sz="3200">
                  <a:solidFill>
                    <a:schemeClr val="tx1"/>
                  </a:solidFill>
                  <a:latin typeface="Arial" panose="020B0604020202020204" pitchFamily="34" charset="0"/>
                  <a:ea typeface="ヒラギノ角ゴ Pro W3" charset="-128"/>
                </a:defRPr>
              </a:lvl1pPr>
              <a:lvl2pPr marL="742950" indent="-285750" eaLnBrk="0" hangingPunct="0">
                <a:spcBef>
                  <a:spcPct val="20000"/>
                </a:spcBef>
                <a:buClr>
                  <a:schemeClr val="tx1"/>
                </a:buClr>
                <a:buFont typeface="Arial" panose="020B0604020202020204" pitchFamily="34" charset="0"/>
                <a:buChar char="–"/>
                <a:defRPr kumimoji="1" sz="2800">
                  <a:solidFill>
                    <a:schemeClr val="tx1"/>
                  </a:solidFill>
                  <a:latin typeface="Arial" panose="020B0604020202020204" pitchFamily="34" charset="0"/>
                  <a:ea typeface="ヒラギノ角ゴ Pro W3" charset="-128"/>
                </a:defRPr>
              </a:lvl2pPr>
              <a:lvl3pPr marL="1143000" indent="-228600" eaLnBrk="0" hangingPunct="0">
                <a:spcBef>
                  <a:spcPct val="20000"/>
                </a:spcBef>
                <a:buClr>
                  <a:schemeClr val="tx1"/>
                </a:buClr>
                <a:buFont typeface="Wingdings" panose="05000000000000000000" pitchFamily="2" charset="2"/>
                <a:buChar char="§"/>
                <a:defRPr kumimoji="1" sz="2400">
                  <a:solidFill>
                    <a:schemeClr val="tx1"/>
                  </a:solidFill>
                  <a:latin typeface="Arial" panose="020B0604020202020204" pitchFamily="34" charset="0"/>
                  <a:ea typeface="ヒラギノ角ゴ Pro W3" charset="-128"/>
                </a:defRPr>
              </a:lvl3pPr>
              <a:lvl4pPr marL="1600200" indent="-228600" eaLnBrk="0" hangingPunct="0">
                <a:spcBef>
                  <a:spcPct val="20000"/>
                </a:spcBef>
                <a:buClr>
                  <a:schemeClr val="tx1"/>
                </a:buClr>
                <a:buChar char="•"/>
                <a:defRPr kumimoji="1" sz="2000">
                  <a:solidFill>
                    <a:schemeClr val="tx1"/>
                  </a:solidFill>
                  <a:latin typeface="Arial" panose="020B0604020202020204" pitchFamily="34" charset="0"/>
                  <a:ea typeface="ヒラギノ角ゴ Pro W3" charset="-128"/>
                </a:defRPr>
              </a:lvl4pPr>
              <a:lvl5pPr marL="2057400" indent="-228600" eaLnBrk="0" hangingPunct="0">
                <a:spcBef>
                  <a:spcPct val="20000"/>
                </a:spcBef>
                <a:buClr>
                  <a:schemeClr val="tx1"/>
                </a:buClr>
                <a:buFont typeface="Arial" panose="020B0604020202020204" pitchFamily="34" charset="0"/>
                <a:buChar char="–"/>
                <a:defRPr kumimoji="1">
                  <a:solidFill>
                    <a:schemeClr val="tx1"/>
                  </a:solidFill>
                  <a:latin typeface="Arial" panose="020B0604020202020204" pitchFamily="34" charset="0"/>
                  <a:ea typeface="ヒラギノ角ゴ Pro W3" charset="-128"/>
                </a:defRPr>
              </a:lvl5pPr>
              <a:lvl6pPr marL="2514600" indent="-228600" eaLnBrk="0" fontAlgn="base" hangingPunct="0">
                <a:spcBef>
                  <a:spcPct val="20000"/>
                </a:spcBef>
                <a:spcAft>
                  <a:spcPct val="0"/>
                </a:spcAft>
                <a:buClr>
                  <a:schemeClr val="tx1"/>
                </a:buClr>
                <a:buFont typeface="Arial" panose="020B0604020202020204" pitchFamily="34" charset="0"/>
                <a:buChar char="–"/>
                <a:defRPr kumimoji="1">
                  <a:solidFill>
                    <a:schemeClr val="tx1"/>
                  </a:solidFill>
                  <a:latin typeface="Arial" panose="020B0604020202020204" pitchFamily="34" charset="0"/>
                  <a:ea typeface="ヒラギノ角ゴ Pro W3" charset="-128"/>
                </a:defRPr>
              </a:lvl6pPr>
              <a:lvl7pPr marL="2971800" indent="-228600" eaLnBrk="0" fontAlgn="base" hangingPunct="0">
                <a:spcBef>
                  <a:spcPct val="20000"/>
                </a:spcBef>
                <a:spcAft>
                  <a:spcPct val="0"/>
                </a:spcAft>
                <a:buClr>
                  <a:schemeClr val="tx1"/>
                </a:buClr>
                <a:buFont typeface="Arial" panose="020B0604020202020204" pitchFamily="34" charset="0"/>
                <a:buChar char="–"/>
                <a:defRPr kumimoji="1">
                  <a:solidFill>
                    <a:schemeClr val="tx1"/>
                  </a:solidFill>
                  <a:latin typeface="Arial" panose="020B0604020202020204" pitchFamily="34" charset="0"/>
                  <a:ea typeface="ヒラギノ角ゴ Pro W3" charset="-128"/>
                </a:defRPr>
              </a:lvl7pPr>
              <a:lvl8pPr marL="3429000" indent="-228600" eaLnBrk="0" fontAlgn="base" hangingPunct="0">
                <a:spcBef>
                  <a:spcPct val="20000"/>
                </a:spcBef>
                <a:spcAft>
                  <a:spcPct val="0"/>
                </a:spcAft>
                <a:buClr>
                  <a:schemeClr val="tx1"/>
                </a:buClr>
                <a:buFont typeface="Arial" panose="020B0604020202020204" pitchFamily="34" charset="0"/>
                <a:buChar char="–"/>
                <a:defRPr kumimoji="1">
                  <a:solidFill>
                    <a:schemeClr val="tx1"/>
                  </a:solidFill>
                  <a:latin typeface="Arial" panose="020B0604020202020204" pitchFamily="34" charset="0"/>
                  <a:ea typeface="ヒラギノ角ゴ Pro W3" charset="-128"/>
                </a:defRPr>
              </a:lvl8pPr>
              <a:lvl9pPr marL="3886200" indent="-228600" eaLnBrk="0" fontAlgn="base" hangingPunct="0">
                <a:spcBef>
                  <a:spcPct val="20000"/>
                </a:spcBef>
                <a:spcAft>
                  <a:spcPct val="0"/>
                </a:spcAft>
                <a:buClr>
                  <a:schemeClr val="tx1"/>
                </a:buClr>
                <a:buFont typeface="Arial" panose="020B0604020202020204" pitchFamily="34" charset="0"/>
                <a:buChar char="–"/>
                <a:defRPr kumimoji="1">
                  <a:solidFill>
                    <a:schemeClr val="tx1"/>
                  </a:solidFill>
                  <a:latin typeface="Arial" panose="020B0604020202020204" pitchFamily="34" charset="0"/>
                  <a:ea typeface="ヒラギノ角ゴ Pro W3" charset="-128"/>
                </a:defRPr>
              </a:lvl9pPr>
            </a:lstStyle>
            <a:p>
              <a:pPr algn="ctr" eaLnBrk="1" hangingPunct="1">
                <a:spcBef>
                  <a:spcPct val="0"/>
                </a:spcBef>
                <a:buClrTx/>
                <a:buFontTx/>
                <a:buNone/>
              </a:pPr>
              <a:r>
                <a:rPr kumimoji="0" lang="en-US" altLang="en-US" sz="1800" dirty="0">
                  <a:solidFill>
                    <a:prstClr val="black"/>
                  </a:solidFill>
                  <a:latin typeface="Tahoma" panose="020B0604030504040204" pitchFamily="34" charset="0"/>
                  <a:ea typeface="MS PGothic" panose="020B0600070205080204" pitchFamily="34" charset="-128"/>
                </a:rPr>
                <a:t>CPN</a:t>
              </a:r>
              <a:endParaRPr kumimoji="0" lang="en-US" altLang="en-US" sz="2400" dirty="0">
                <a:latin typeface="Tahoma" panose="020B0604030504040204" pitchFamily="34" charset="0"/>
                <a:ea typeface="MS PGothic" panose="020B0600070205080204" pitchFamily="34" charset="-128"/>
              </a:endParaRPr>
            </a:p>
          </p:txBody>
        </p:sp>
        <p:sp>
          <p:nvSpPr>
            <p:cNvPr id="16418" name="Rectangle 7"/>
            <p:cNvSpPr>
              <a:spLocks noChangeArrowheads="1"/>
            </p:cNvSpPr>
            <p:nvPr/>
          </p:nvSpPr>
          <p:spPr bwMode="ltGray">
            <a:xfrm>
              <a:off x="1617" y="3282"/>
              <a:ext cx="336" cy="432"/>
            </a:xfrm>
            <a:prstGeom prst="rect">
              <a:avLst/>
            </a:prstGeom>
            <a:solidFill>
              <a:srgbClr val="FFC000"/>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1"/>
                </a:buClr>
                <a:buChar char="•"/>
                <a:defRPr kumimoji="1" sz="3200">
                  <a:solidFill>
                    <a:schemeClr val="tx1"/>
                  </a:solidFill>
                  <a:latin typeface="Arial" panose="020B0604020202020204" pitchFamily="34" charset="0"/>
                  <a:ea typeface="ヒラギノ角ゴ Pro W3" charset="-128"/>
                </a:defRPr>
              </a:lvl1pPr>
              <a:lvl2pPr marL="742950" indent="-285750" eaLnBrk="0" hangingPunct="0">
                <a:spcBef>
                  <a:spcPct val="20000"/>
                </a:spcBef>
                <a:buClr>
                  <a:schemeClr val="tx1"/>
                </a:buClr>
                <a:buFont typeface="Arial" panose="020B0604020202020204" pitchFamily="34" charset="0"/>
                <a:buChar char="–"/>
                <a:defRPr kumimoji="1" sz="2800">
                  <a:solidFill>
                    <a:schemeClr val="tx1"/>
                  </a:solidFill>
                  <a:latin typeface="Arial" panose="020B0604020202020204" pitchFamily="34" charset="0"/>
                  <a:ea typeface="ヒラギノ角ゴ Pro W3" charset="-128"/>
                </a:defRPr>
              </a:lvl2pPr>
              <a:lvl3pPr marL="1143000" indent="-228600" eaLnBrk="0" hangingPunct="0">
                <a:spcBef>
                  <a:spcPct val="20000"/>
                </a:spcBef>
                <a:buClr>
                  <a:schemeClr val="tx1"/>
                </a:buClr>
                <a:buFont typeface="Wingdings" panose="05000000000000000000" pitchFamily="2" charset="2"/>
                <a:buChar char="§"/>
                <a:defRPr kumimoji="1" sz="2400">
                  <a:solidFill>
                    <a:schemeClr val="tx1"/>
                  </a:solidFill>
                  <a:latin typeface="Arial" panose="020B0604020202020204" pitchFamily="34" charset="0"/>
                  <a:ea typeface="ヒラギノ角ゴ Pro W3" charset="-128"/>
                </a:defRPr>
              </a:lvl3pPr>
              <a:lvl4pPr marL="1600200" indent="-228600" eaLnBrk="0" hangingPunct="0">
                <a:spcBef>
                  <a:spcPct val="20000"/>
                </a:spcBef>
                <a:buClr>
                  <a:schemeClr val="tx1"/>
                </a:buClr>
                <a:buChar char="•"/>
                <a:defRPr kumimoji="1" sz="2000">
                  <a:solidFill>
                    <a:schemeClr val="tx1"/>
                  </a:solidFill>
                  <a:latin typeface="Arial" panose="020B0604020202020204" pitchFamily="34" charset="0"/>
                  <a:ea typeface="ヒラギノ角ゴ Pro W3" charset="-128"/>
                </a:defRPr>
              </a:lvl4pPr>
              <a:lvl5pPr marL="2057400" indent="-228600" eaLnBrk="0" hangingPunct="0">
                <a:spcBef>
                  <a:spcPct val="20000"/>
                </a:spcBef>
                <a:buClr>
                  <a:schemeClr val="tx1"/>
                </a:buClr>
                <a:buFont typeface="Arial" panose="020B0604020202020204" pitchFamily="34" charset="0"/>
                <a:buChar char="–"/>
                <a:defRPr kumimoji="1">
                  <a:solidFill>
                    <a:schemeClr val="tx1"/>
                  </a:solidFill>
                  <a:latin typeface="Arial" panose="020B0604020202020204" pitchFamily="34" charset="0"/>
                  <a:ea typeface="ヒラギノ角ゴ Pro W3" charset="-128"/>
                </a:defRPr>
              </a:lvl5pPr>
              <a:lvl6pPr marL="2514600" indent="-228600" eaLnBrk="0" fontAlgn="base" hangingPunct="0">
                <a:spcBef>
                  <a:spcPct val="20000"/>
                </a:spcBef>
                <a:spcAft>
                  <a:spcPct val="0"/>
                </a:spcAft>
                <a:buClr>
                  <a:schemeClr val="tx1"/>
                </a:buClr>
                <a:buFont typeface="Arial" panose="020B0604020202020204" pitchFamily="34" charset="0"/>
                <a:buChar char="–"/>
                <a:defRPr kumimoji="1">
                  <a:solidFill>
                    <a:schemeClr val="tx1"/>
                  </a:solidFill>
                  <a:latin typeface="Arial" panose="020B0604020202020204" pitchFamily="34" charset="0"/>
                  <a:ea typeface="ヒラギノ角ゴ Pro W3" charset="-128"/>
                </a:defRPr>
              </a:lvl6pPr>
              <a:lvl7pPr marL="2971800" indent="-228600" eaLnBrk="0" fontAlgn="base" hangingPunct="0">
                <a:spcBef>
                  <a:spcPct val="20000"/>
                </a:spcBef>
                <a:spcAft>
                  <a:spcPct val="0"/>
                </a:spcAft>
                <a:buClr>
                  <a:schemeClr val="tx1"/>
                </a:buClr>
                <a:buFont typeface="Arial" panose="020B0604020202020204" pitchFamily="34" charset="0"/>
                <a:buChar char="–"/>
                <a:defRPr kumimoji="1">
                  <a:solidFill>
                    <a:schemeClr val="tx1"/>
                  </a:solidFill>
                  <a:latin typeface="Arial" panose="020B0604020202020204" pitchFamily="34" charset="0"/>
                  <a:ea typeface="ヒラギノ角ゴ Pro W3" charset="-128"/>
                </a:defRPr>
              </a:lvl7pPr>
              <a:lvl8pPr marL="3429000" indent="-228600" eaLnBrk="0" fontAlgn="base" hangingPunct="0">
                <a:spcBef>
                  <a:spcPct val="20000"/>
                </a:spcBef>
                <a:spcAft>
                  <a:spcPct val="0"/>
                </a:spcAft>
                <a:buClr>
                  <a:schemeClr val="tx1"/>
                </a:buClr>
                <a:buFont typeface="Arial" panose="020B0604020202020204" pitchFamily="34" charset="0"/>
                <a:buChar char="–"/>
                <a:defRPr kumimoji="1">
                  <a:solidFill>
                    <a:schemeClr val="tx1"/>
                  </a:solidFill>
                  <a:latin typeface="Arial" panose="020B0604020202020204" pitchFamily="34" charset="0"/>
                  <a:ea typeface="ヒラギノ角ゴ Pro W3" charset="-128"/>
                </a:defRPr>
              </a:lvl8pPr>
              <a:lvl9pPr marL="3886200" indent="-228600" eaLnBrk="0" fontAlgn="base" hangingPunct="0">
                <a:spcBef>
                  <a:spcPct val="20000"/>
                </a:spcBef>
                <a:spcAft>
                  <a:spcPct val="0"/>
                </a:spcAft>
                <a:buClr>
                  <a:schemeClr val="tx1"/>
                </a:buClr>
                <a:buFont typeface="Arial" panose="020B0604020202020204" pitchFamily="34" charset="0"/>
                <a:buChar char="–"/>
                <a:defRPr kumimoji="1">
                  <a:solidFill>
                    <a:schemeClr val="tx1"/>
                  </a:solidFill>
                  <a:latin typeface="Arial" panose="020B0604020202020204" pitchFamily="34" charset="0"/>
                  <a:ea typeface="ヒラギノ角ゴ Pro W3" charset="-128"/>
                </a:defRPr>
              </a:lvl9pPr>
            </a:lstStyle>
            <a:p>
              <a:pPr algn="ctr" eaLnBrk="1" hangingPunct="1">
                <a:spcBef>
                  <a:spcPct val="0"/>
                </a:spcBef>
                <a:buClrTx/>
                <a:buNone/>
              </a:pPr>
              <a:r>
                <a:rPr kumimoji="0" lang="en-US" altLang="en-US" sz="1800" dirty="0">
                  <a:solidFill>
                    <a:prstClr val="black"/>
                  </a:solidFill>
                  <a:latin typeface="Tahoma" panose="020B0604030504040204" pitchFamily="34" charset="0"/>
                  <a:ea typeface="MS PGothic" panose="020B0600070205080204" pitchFamily="34" charset="-128"/>
                </a:rPr>
                <a:t>CPN</a:t>
              </a:r>
              <a:endParaRPr kumimoji="0" lang="en-US" altLang="en-US" sz="2400" dirty="0">
                <a:latin typeface="Tahoma" panose="020B0604030504040204" pitchFamily="34" charset="0"/>
                <a:ea typeface="MS PGothic" panose="020B0600070205080204" pitchFamily="34" charset="-128"/>
              </a:endParaRPr>
            </a:p>
          </p:txBody>
        </p:sp>
        <p:sp>
          <p:nvSpPr>
            <p:cNvPr id="16419" name="Rectangle 8"/>
            <p:cNvSpPr>
              <a:spLocks noChangeArrowheads="1"/>
            </p:cNvSpPr>
            <p:nvPr/>
          </p:nvSpPr>
          <p:spPr bwMode="ltGray">
            <a:xfrm>
              <a:off x="3745" y="3282"/>
              <a:ext cx="336" cy="432"/>
            </a:xfrm>
            <a:prstGeom prst="rect">
              <a:avLst/>
            </a:prstGeom>
            <a:solidFill>
              <a:srgbClr val="FFC000"/>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1"/>
                </a:buClr>
                <a:buChar char="•"/>
                <a:defRPr kumimoji="1" sz="3200">
                  <a:solidFill>
                    <a:schemeClr val="tx1"/>
                  </a:solidFill>
                  <a:latin typeface="Arial" panose="020B0604020202020204" pitchFamily="34" charset="0"/>
                  <a:ea typeface="ヒラギノ角ゴ Pro W3" charset="-128"/>
                </a:defRPr>
              </a:lvl1pPr>
              <a:lvl2pPr marL="742950" indent="-285750" eaLnBrk="0" hangingPunct="0">
                <a:spcBef>
                  <a:spcPct val="20000"/>
                </a:spcBef>
                <a:buClr>
                  <a:schemeClr val="tx1"/>
                </a:buClr>
                <a:buFont typeface="Arial" panose="020B0604020202020204" pitchFamily="34" charset="0"/>
                <a:buChar char="–"/>
                <a:defRPr kumimoji="1" sz="2800">
                  <a:solidFill>
                    <a:schemeClr val="tx1"/>
                  </a:solidFill>
                  <a:latin typeface="Arial" panose="020B0604020202020204" pitchFamily="34" charset="0"/>
                  <a:ea typeface="ヒラギノ角ゴ Pro W3" charset="-128"/>
                </a:defRPr>
              </a:lvl2pPr>
              <a:lvl3pPr marL="1143000" indent="-228600" eaLnBrk="0" hangingPunct="0">
                <a:spcBef>
                  <a:spcPct val="20000"/>
                </a:spcBef>
                <a:buClr>
                  <a:schemeClr val="tx1"/>
                </a:buClr>
                <a:buFont typeface="Wingdings" panose="05000000000000000000" pitchFamily="2" charset="2"/>
                <a:buChar char="§"/>
                <a:defRPr kumimoji="1" sz="2400">
                  <a:solidFill>
                    <a:schemeClr val="tx1"/>
                  </a:solidFill>
                  <a:latin typeface="Arial" panose="020B0604020202020204" pitchFamily="34" charset="0"/>
                  <a:ea typeface="ヒラギノ角ゴ Pro W3" charset="-128"/>
                </a:defRPr>
              </a:lvl3pPr>
              <a:lvl4pPr marL="1600200" indent="-228600" eaLnBrk="0" hangingPunct="0">
                <a:spcBef>
                  <a:spcPct val="20000"/>
                </a:spcBef>
                <a:buClr>
                  <a:schemeClr val="tx1"/>
                </a:buClr>
                <a:buChar char="•"/>
                <a:defRPr kumimoji="1" sz="2000">
                  <a:solidFill>
                    <a:schemeClr val="tx1"/>
                  </a:solidFill>
                  <a:latin typeface="Arial" panose="020B0604020202020204" pitchFamily="34" charset="0"/>
                  <a:ea typeface="ヒラギノ角ゴ Pro W3" charset="-128"/>
                </a:defRPr>
              </a:lvl4pPr>
              <a:lvl5pPr marL="2057400" indent="-228600" eaLnBrk="0" hangingPunct="0">
                <a:spcBef>
                  <a:spcPct val="20000"/>
                </a:spcBef>
                <a:buClr>
                  <a:schemeClr val="tx1"/>
                </a:buClr>
                <a:buFont typeface="Arial" panose="020B0604020202020204" pitchFamily="34" charset="0"/>
                <a:buChar char="–"/>
                <a:defRPr kumimoji="1">
                  <a:solidFill>
                    <a:schemeClr val="tx1"/>
                  </a:solidFill>
                  <a:latin typeface="Arial" panose="020B0604020202020204" pitchFamily="34" charset="0"/>
                  <a:ea typeface="ヒラギノ角ゴ Pro W3" charset="-128"/>
                </a:defRPr>
              </a:lvl5pPr>
              <a:lvl6pPr marL="2514600" indent="-228600" eaLnBrk="0" fontAlgn="base" hangingPunct="0">
                <a:spcBef>
                  <a:spcPct val="20000"/>
                </a:spcBef>
                <a:spcAft>
                  <a:spcPct val="0"/>
                </a:spcAft>
                <a:buClr>
                  <a:schemeClr val="tx1"/>
                </a:buClr>
                <a:buFont typeface="Arial" panose="020B0604020202020204" pitchFamily="34" charset="0"/>
                <a:buChar char="–"/>
                <a:defRPr kumimoji="1">
                  <a:solidFill>
                    <a:schemeClr val="tx1"/>
                  </a:solidFill>
                  <a:latin typeface="Arial" panose="020B0604020202020204" pitchFamily="34" charset="0"/>
                  <a:ea typeface="ヒラギノ角ゴ Pro W3" charset="-128"/>
                </a:defRPr>
              </a:lvl6pPr>
              <a:lvl7pPr marL="2971800" indent="-228600" eaLnBrk="0" fontAlgn="base" hangingPunct="0">
                <a:spcBef>
                  <a:spcPct val="20000"/>
                </a:spcBef>
                <a:spcAft>
                  <a:spcPct val="0"/>
                </a:spcAft>
                <a:buClr>
                  <a:schemeClr val="tx1"/>
                </a:buClr>
                <a:buFont typeface="Arial" panose="020B0604020202020204" pitchFamily="34" charset="0"/>
                <a:buChar char="–"/>
                <a:defRPr kumimoji="1">
                  <a:solidFill>
                    <a:schemeClr val="tx1"/>
                  </a:solidFill>
                  <a:latin typeface="Arial" panose="020B0604020202020204" pitchFamily="34" charset="0"/>
                  <a:ea typeface="ヒラギノ角ゴ Pro W3" charset="-128"/>
                </a:defRPr>
              </a:lvl7pPr>
              <a:lvl8pPr marL="3429000" indent="-228600" eaLnBrk="0" fontAlgn="base" hangingPunct="0">
                <a:spcBef>
                  <a:spcPct val="20000"/>
                </a:spcBef>
                <a:spcAft>
                  <a:spcPct val="0"/>
                </a:spcAft>
                <a:buClr>
                  <a:schemeClr val="tx1"/>
                </a:buClr>
                <a:buFont typeface="Arial" panose="020B0604020202020204" pitchFamily="34" charset="0"/>
                <a:buChar char="–"/>
                <a:defRPr kumimoji="1">
                  <a:solidFill>
                    <a:schemeClr val="tx1"/>
                  </a:solidFill>
                  <a:latin typeface="Arial" panose="020B0604020202020204" pitchFamily="34" charset="0"/>
                  <a:ea typeface="ヒラギノ角ゴ Pro W3" charset="-128"/>
                </a:defRPr>
              </a:lvl8pPr>
              <a:lvl9pPr marL="3886200" indent="-228600" eaLnBrk="0" fontAlgn="base" hangingPunct="0">
                <a:spcBef>
                  <a:spcPct val="20000"/>
                </a:spcBef>
                <a:spcAft>
                  <a:spcPct val="0"/>
                </a:spcAft>
                <a:buClr>
                  <a:schemeClr val="tx1"/>
                </a:buClr>
                <a:buFont typeface="Arial" panose="020B0604020202020204" pitchFamily="34" charset="0"/>
                <a:buChar char="–"/>
                <a:defRPr kumimoji="1">
                  <a:solidFill>
                    <a:schemeClr val="tx1"/>
                  </a:solidFill>
                  <a:latin typeface="Arial" panose="020B0604020202020204" pitchFamily="34" charset="0"/>
                  <a:ea typeface="ヒラギノ角ゴ Pro W3" charset="-128"/>
                </a:defRPr>
              </a:lvl9pPr>
            </a:lstStyle>
            <a:p>
              <a:pPr algn="ctr" eaLnBrk="1" hangingPunct="1">
                <a:spcBef>
                  <a:spcPct val="0"/>
                </a:spcBef>
                <a:buClrTx/>
                <a:buFontTx/>
                <a:buNone/>
              </a:pPr>
              <a:r>
                <a:rPr kumimoji="0" lang="en-US" altLang="en-US" sz="1800" dirty="0">
                  <a:solidFill>
                    <a:prstClr val="black"/>
                  </a:solidFill>
                  <a:latin typeface="Tahoma" panose="020B0604030504040204" pitchFamily="34" charset="0"/>
                  <a:ea typeface="MS PGothic" panose="020B0600070205080204" pitchFamily="34" charset="-128"/>
                </a:rPr>
                <a:t>CPN</a:t>
              </a:r>
              <a:endParaRPr kumimoji="0" lang="en-US" altLang="en-US" sz="2400" dirty="0">
                <a:latin typeface="Tahoma" panose="020B0604030504040204" pitchFamily="34" charset="0"/>
                <a:ea typeface="MS PGothic" panose="020B0600070205080204" pitchFamily="34" charset="-128"/>
              </a:endParaRPr>
            </a:p>
          </p:txBody>
        </p:sp>
        <p:sp>
          <p:nvSpPr>
            <p:cNvPr id="16420" name="Rectangle 9"/>
            <p:cNvSpPr>
              <a:spLocks noChangeArrowheads="1"/>
            </p:cNvSpPr>
            <p:nvPr/>
          </p:nvSpPr>
          <p:spPr bwMode="ltGray">
            <a:xfrm>
              <a:off x="2151" y="3282"/>
              <a:ext cx="336" cy="432"/>
            </a:xfrm>
            <a:prstGeom prst="rect">
              <a:avLst/>
            </a:prstGeom>
            <a:solidFill>
              <a:srgbClr val="FFC000"/>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1"/>
                </a:buClr>
                <a:buChar char="•"/>
                <a:defRPr kumimoji="1" sz="3200">
                  <a:solidFill>
                    <a:schemeClr val="tx1"/>
                  </a:solidFill>
                  <a:latin typeface="Arial" panose="020B0604020202020204" pitchFamily="34" charset="0"/>
                  <a:ea typeface="ヒラギノ角ゴ Pro W3" charset="-128"/>
                </a:defRPr>
              </a:lvl1pPr>
              <a:lvl2pPr marL="742950" indent="-285750" eaLnBrk="0" hangingPunct="0">
                <a:spcBef>
                  <a:spcPct val="20000"/>
                </a:spcBef>
                <a:buClr>
                  <a:schemeClr val="tx1"/>
                </a:buClr>
                <a:buFont typeface="Arial" panose="020B0604020202020204" pitchFamily="34" charset="0"/>
                <a:buChar char="–"/>
                <a:defRPr kumimoji="1" sz="2800">
                  <a:solidFill>
                    <a:schemeClr val="tx1"/>
                  </a:solidFill>
                  <a:latin typeface="Arial" panose="020B0604020202020204" pitchFamily="34" charset="0"/>
                  <a:ea typeface="ヒラギノ角ゴ Pro W3" charset="-128"/>
                </a:defRPr>
              </a:lvl2pPr>
              <a:lvl3pPr marL="1143000" indent="-228600" eaLnBrk="0" hangingPunct="0">
                <a:spcBef>
                  <a:spcPct val="20000"/>
                </a:spcBef>
                <a:buClr>
                  <a:schemeClr val="tx1"/>
                </a:buClr>
                <a:buFont typeface="Wingdings" panose="05000000000000000000" pitchFamily="2" charset="2"/>
                <a:buChar char="§"/>
                <a:defRPr kumimoji="1" sz="2400">
                  <a:solidFill>
                    <a:schemeClr val="tx1"/>
                  </a:solidFill>
                  <a:latin typeface="Arial" panose="020B0604020202020204" pitchFamily="34" charset="0"/>
                  <a:ea typeface="ヒラギノ角ゴ Pro W3" charset="-128"/>
                </a:defRPr>
              </a:lvl3pPr>
              <a:lvl4pPr marL="1600200" indent="-228600" eaLnBrk="0" hangingPunct="0">
                <a:spcBef>
                  <a:spcPct val="20000"/>
                </a:spcBef>
                <a:buClr>
                  <a:schemeClr val="tx1"/>
                </a:buClr>
                <a:buChar char="•"/>
                <a:defRPr kumimoji="1" sz="2000">
                  <a:solidFill>
                    <a:schemeClr val="tx1"/>
                  </a:solidFill>
                  <a:latin typeface="Arial" panose="020B0604020202020204" pitchFamily="34" charset="0"/>
                  <a:ea typeface="ヒラギノ角ゴ Pro W3" charset="-128"/>
                </a:defRPr>
              </a:lvl4pPr>
              <a:lvl5pPr marL="2057400" indent="-228600" eaLnBrk="0" hangingPunct="0">
                <a:spcBef>
                  <a:spcPct val="20000"/>
                </a:spcBef>
                <a:buClr>
                  <a:schemeClr val="tx1"/>
                </a:buClr>
                <a:buFont typeface="Arial" panose="020B0604020202020204" pitchFamily="34" charset="0"/>
                <a:buChar char="–"/>
                <a:defRPr kumimoji="1">
                  <a:solidFill>
                    <a:schemeClr val="tx1"/>
                  </a:solidFill>
                  <a:latin typeface="Arial" panose="020B0604020202020204" pitchFamily="34" charset="0"/>
                  <a:ea typeface="ヒラギノ角ゴ Pro W3" charset="-128"/>
                </a:defRPr>
              </a:lvl5pPr>
              <a:lvl6pPr marL="2514600" indent="-228600" eaLnBrk="0" fontAlgn="base" hangingPunct="0">
                <a:spcBef>
                  <a:spcPct val="20000"/>
                </a:spcBef>
                <a:spcAft>
                  <a:spcPct val="0"/>
                </a:spcAft>
                <a:buClr>
                  <a:schemeClr val="tx1"/>
                </a:buClr>
                <a:buFont typeface="Arial" panose="020B0604020202020204" pitchFamily="34" charset="0"/>
                <a:buChar char="–"/>
                <a:defRPr kumimoji="1">
                  <a:solidFill>
                    <a:schemeClr val="tx1"/>
                  </a:solidFill>
                  <a:latin typeface="Arial" panose="020B0604020202020204" pitchFamily="34" charset="0"/>
                  <a:ea typeface="ヒラギノ角ゴ Pro W3" charset="-128"/>
                </a:defRPr>
              </a:lvl6pPr>
              <a:lvl7pPr marL="2971800" indent="-228600" eaLnBrk="0" fontAlgn="base" hangingPunct="0">
                <a:spcBef>
                  <a:spcPct val="20000"/>
                </a:spcBef>
                <a:spcAft>
                  <a:spcPct val="0"/>
                </a:spcAft>
                <a:buClr>
                  <a:schemeClr val="tx1"/>
                </a:buClr>
                <a:buFont typeface="Arial" panose="020B0604020202020204" pitchFamily="34" charset="0"/>
                <a:buChar char="–"/>
                <a:defRPr kumimoji="1">
                  <a:solidFill>
                    <a:schemeClr val="tx1"/>
                  </a:solidFill>
                  <a:latin typeface="Arial" panose="020B0604020202020204" pitchFamily="34" charset="0"/>
                  <a:ea typeface="ヒラギノ角ゴ Pro W3" charset="-128"/>
                </a:defRPr>
              </a:lvl7pPr>
              <a:lvl8pPr marL="3429000" indent="-228600" eaLnBrk="0" fontAlgn="base" hangingPunct="0">
                <a:spcBef>
                  <a:spcPct val="20000"/>
                </a:spcBef>
                <a:spcAft>
                  <a:spcPct val="0"/>
                </a:spcAft>
                <a:buClr>
                  <a:schemeClr val="tx1"/>
                </a:buClr>
                <a:buFont typeface="Arial" panose="020B0604020202020204" pitchFamily="34" charset="0"/>
                <a:buChar char="–"/>
                <a:defRPr kumimoji="1">
                  <a:solidFill>
                    <a:schemeClr val="tx1"/>
                  </a:solidFill>
                  <a:latin typeface="Arial" panose="020B0604020202020204" pitchFamily="34" charset="0"/>
                  <a:ea typeface="ヒラギノ角ゴ Pro W3" charset="-128"/>
                </a:defRPr>
              </a:lvl8pPr>
              <a:lvl9pPr marL="3886200" indent="-228600" eaLnBrk="0" fontAlgn="base" hangingPunct="0">
                <a:spcBef>
                  <a:spcPct val="20000"/>
                </a:spcBef>
                <a:spcAft>
                  <a:spcPct val="0"/>
                </a:spcAft>
                <a:buClr>
                  <a:schemeClr val="tx1"/>
                </a:buClr>
                <a:buFont typeface="Arial" panose="020B0604020202020204" pitchFamily="34" charset="0"/>
                <a:buChar char="–"/>
                <a:defRPr kumimoji="1">
                  <a:solidFill>
                    <a:schemeClr val="tx1"/>
                  </a:solidFill>
                  <a:latin typeface="Arial" panose="020B0604020202020204" pitchFamily="34" charset="0"/>
                  <a:ea typeface="ヒラギノ角ゴ Pro W3" charset="-128"/>
                </a:defRPr>
              </a:lvl9pPr>
            </a:lstStyle>
            <a:p>
              <a:pPr algn="ctr" eaLnBrk="1" hangingPunct="1">
                <a:spcBef>
                  <a:spcPct val="0"/>
                </a:spcBef>
                <a:buClrTx/>
                <a:buFontTx/>
                <a:buNone/>
              </a:pPr>
              <a:r>
                <a:rPr kumimoji="0" lang="en-US" altLang="en-US" sz="1800" dirty="0">
                  <a:solidFill>
                    <a:prstClr val="black"/>
                  </a:solidFill>
                  <a:latin typeface="Tahoma" panose="020B0604030504040204" pitchFamily="34" charset="0"/>
                  <a:ea typeface="MS PGothic" panose="020B0600070205080204" pitchFamily="34" charset="-128"/>
                </a:rPr>
                <a:t>CPN</a:t>
              </a:r>
              <a:endParaRPr kumimoji="0" lang="en-US" altLang="en-US" sz="2400" dirty="0">
                <a:latin typeface="Tahoma" panose="020B0604030504040204" pitchFamily="34" charset="0"/>
                <a:ea typeface="MS PGothic" panose="020B0600070205080204" pitchFamily="34" charset="-128"/>
              </a:endParaRPr>
            </a:p>
          </p:txBody>
        </p:sp>
        <p:sp>
          <p:nvSpPr>
            <p:cNvPr id="16421" name="Rectangle 10"/>
            <p:cNvSpPr>
              <a:spLocks noChangeArrowheads="1"/>
            </p:cNvSpPr>
            <p:nvPr/>
          </p:nvSpPr>
          <p:spPr bwMode="ltGray">
            <a:xfrm>
              <a:off x="4280" y="3282"/>
              <a:ext cx="336" cy="432"/>
            </a:xfrm>
            <a:prstGeom prst="rect">
              <a:avLst/>
            </a:prstGeom>
            <a:solidFill>
              <a:srgbClr val="FFC000"/>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1"/>
                </a:buClr>
                <a:buChar char="•"/>
                <a:defRPr kumimoji="1" sz="3200">
                  <a:solidFill>
                    <a:schemeClr val="tx1"/>
                  </a:solidFill>
                  <a:latin typeface="Arial" panose="020B0604020202020204" pitchFamily="34" charset="0"/>
                  <a:ea typeface="ヒラギノ角ゴ Pro W3" charset="-128"/>
                </a:defRPr>
              </a:lvl1pPr>
              <a:lvl2pPr marL="742950" indent="-285750" eaLnBrk="0" hangingPunct="0">
                <a:spcBef>
                  <a:spcPct val="20000"/>
                </a:spcBef>
                <a:buClr>
                  <a:schemeClr val="tx1"/>
                </a:buClr>
                <a:buFont typeface="Arial" panose="020B0604020202020204" pitchFamily="34" charset="0"/>
                <a:buChar char="–"/>
                <a:defRPr kumimoji="1" sz="2800">
                  <a:solidFill>
                    <a:schemeClr val="tx1"/>
                  </a:solidFill>
                  <a:latin typeface="Arial" panose="020B0604020202020204" pitchFamily="34" charset="0"/>
                  <a:ea typeface="ヒラギノ角ゴ Pro W3" charset="-128"/>
                </a:defRPr>
              </a:lvl2pPr>
              <a:lvl3pPr marL="1143000" indent="-228600" eaLnBrk="0" hangingPunct="0">
                <a:spcBef>
                  <a:spcPct val="20000"/>
                </a:spcBef>
                <a:buClr>
                  <a:schemeClr val="tx1"/>
                </a:buClr>
                <a:buFont typeface="Wingdings" panose="05000000000000000000" pitchFamily="2" charset="2"/>
                <a:buChar char="§"/>
                <a:defRPr kumimoji="1" sz="2400">
                  <a:solidFill>
                    <a:schemeClr val="tx1"/>
                  </a:solidFill>
                  <a:latin typeface="Arial" panose="020B0604020202020204" pitchFamily="34" charset="0"/>
                  <a:ea typeface="ヒラギノ角ゴ Pro W3" charset="-128"/>
                </a:defRPr>
              </a:lvl3pPr>
              <a:lvl4pPr marL="1600200" indent="-228600" eaLnBrk="0" hangingPunct="0">
                <a:spcBef>
                  <a:spcPct val="20000"/>
                </a:spcBef>
                <a:buClr>
                  <a:schemeClr val="tx1"/>
                </a:buClr>
                <a:buChar char="•"/>
                <a:defRPr kumimoji="1" sz="2000">
                  <a:solidFill>
                    <a:schemeClr val="tx1"/>
                  </a:solidFill>
                  <a:latin typeface="Arial" panose="020B0604020202020204" pitchFamily="34" charset="0"/>
                  <a:ea typeface="ヒラギノ角ゴ Pro W3" charset="-128"/>
                </a:defRPr>
              </a:lvl4pPr>
              <a:lvl5pPr marL="2057400" indent="-228600" eaLnBrk="0" hangingPunct="0">
                <a:spcBef>
                  <a:spcPct val="20000"/>
                </a:spcBef>
                <a:buClr>
                  <a:schemeClr val="tx1"/>
                </a:buClr>
                <a:buFont typeface="Arial" panose="020B0604020202020204" pitchFamily="34" charset="0"/>
                <a:buChar char="–"/>
                <a:defRPr kumimoji="1">
                  <a:solidFill>
                    <a:schemeClr val="tx1"/>
                  </a:solidFill>
                  <a:latin typeface="Arial" panose="020B0604020202020204" pitchFamily="34" charset="0"/>
                  <a:ea typeface="ヒラギノ角ゴ Pro W3" charset="-128"/>
                </a:defRPr>
              </a:lvl5pPr>
              <a:lvl6pPr marL="2514600" indent="-228600" eaLnBrk="0" fontAlgn="base" hangingPunct="0">
                <a:spcBef>
                  <a:spcPct val="20000"/>
                </a:spcBef>
                <a:spcAft>
                  <a:spcPct val="0"/>
                </a:spcAft>
                <a:buClr>
                  <a:schemeClr val="tx1"/>
                </a:buClr>
                <a:buFont typeface="Arial" panose="020B0604020202020204" pitchFamily="34" charset="0"/>
                <a:buChar char="–"/>
                <a:defRPr kumimoji="1">
                  <a:solidFill>
                    <a:schemeClr val="tx1"/>
                  </a:solidFill>
                  <a:latin typeface="Arial" panose="020B0604020202020204" pitchFamily="34" charset="0"/>
                  <a:ea typeface="ヒラギノ角ゴ Pro W3" charset="-128"/>
                </a:defRPr>
              </a:lvl6pPr>
              <a:lvl7pPr marL="2971800" indent="-228600" eaLnBrk="0" fontAlgn="base" hangingPunct="0">
                <a:spcBef>
                  <a:spcPct val="20000"/>
                </a:spcBef>
                <a:spcAft>
                  <a:spcPct val="0"/>
                </a:spcAft>
                <a:buClr>
                  <a:schemeClr val="tx1"/>
                </a:buClr>
                <a:buFont typeface="Arial" panose="020B0604020202020204" pitchFamily="34" charset="0"/>
                <a:buChar char="–"/>
                <a:defRPr kumimoji="1">
                  <a:solidFill>
                    <a:schemeClr val="tx1"/>
                  </a:solidFill>
                  <a:latin typeface="Arial" panose="020B0604020202020204" pitchFamily="34" charset="0"/>
                  <a:ea typeface="ヒラギノ角ゴ Pro W3" charset="-128"/>
                </a:defRPr>
              </a:lvl7pPr>
              <a:lvl8pPr marL="3429000" indent="-228600" eaLnBrk="0" fontAlgn="base" hangingPunct="0">
                <a:spcBef>
                  <a:spcPct val="20000"/>
                </a:spcBef>
                <a:spcAft>
                  <a:spcPct val="0"/>
                </a:spcAft>
                <a:buClr>
                  <a:schemeClr val="tx1"/>
                </a:buClr>
                <a:buFont typeface="Arial" panose="020B0604020202020204" pitchFamily="34" charset="0"/>
                <a:buChar char="–"/>
                <a:defRPr kumimoji="1">
                  <a:solidFill>
                    <a:schemeClr val="tx1"/>
                  </a:solidFill>
                  <a:latin typeface="Arial" panose="020B0604020202020204" pitchFamily="34" charset="0"/>
                  <a:ea typeface="ヒラギノ角ゴ Pro W3" charset="-128"/>
                </a:defRPr>
              </a:lvl8pPr>
              <a:lvl9pPr marL="3886200" indent="-228600" eaLnBrk="0" fontAlgn="base" hangingPunct="0">
                <a:spcBef>
                  <a:spcPct val="20000"/>
                </a:spcBef>
                <a:spcAft>
                  <a:spcPct val="0"/>
                </a:spcAft>
                <a:buClr>
                  <a:schemeClr val="tx1"/>
                </a:buClr>
                <a:buFont typeface="Arial" panose="020B0604020202020204" pitchFamily="34" charset="0"/>
                <a:buChar char="–"/>
                <a:defRPr kumimoji="1">
                  <a:solidFill>
                    <a:schemeClr val="tx1"/>
                  </a:solidFill>
                  <a:latin typeface="Arial" panose="020B0604020202020204" pitchFamily="34" charset="0"/>
                  <a:ea typeface="ヒラギノ角ゴ Pro W3" charset="-128"/>
                </a:defRPr>
              </a:lvl9pPr>
            </a:lstStyle>
            <a:p>
              <a:pPr algn="ctr" eaLnBrk="1" hangingPunct="1">
                <a:spcBef>
                  <a:spcPct val="0"/>
                </a:spcBef>
                <a:buClrTx/>
                <a:buFontTx/>
                <a:buNone/>
              </a:pPr>
              <a:r>
                <a:rPr kumimoji="0" lang="en-US" altLang="en-US" sz="1800" dirty="0">
                  <a:solidFill>
                    <a:prstClr val="black"/>
                  </a:solidFill>
                  <a:latin typeface="Tahoma" panose="020B0604030504040204" pitchFamily="34" charset="0"/>
                  <a:ea typeface="MS PGothic" panose="020B0600070205080204" pitchFamily="34" charset="-128"/>
                </a:rPr>
                <a:t>CPN</a:t>
              </a:r>
              <a:endParaRPr kumimoji="0" lang="en-US" altLang="en-US" sz="2400" dirty="0">
                <a:latin typeface="Tahoma" panose="020B0604030504040204" pitchFamily="34" charset="0"/>
                <a:ea typeface="MS PGothic" panose="020B0600070205080204" pitchFamily="34" charset="-128"/>
              </a:endParaRPr>
            </a:p>
          </p:txBody>
        </p:sp>
        <p:sp>
          <p:nvSpPr>
            <p:cNvPr id="16422" name="Rectangle 11"/>
            <p:cNvSpPr>
              <a:spLocks noChangeArrowheads="1"/>
            </p:cNvSpPr>
            <p:nvPr/>
          </p:nvSpPr>
          <p:spPr bwMode="ltGray">
            <a:xfrm>
              <a:off x="4815" y="3282"/>
              <a:ext cx="336" cy="432"/>
            </a:xfrm>
            <a:prstGeom prst="rect">
              <a:avLst/>
            </a:prstGeom>
            <a:solidFill>
              <a:srgbClr val="FFC000"/>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1"/>
                </a:buClr>
                <a:buChar char="•"/>
                <a:defRPr kumimoji="1" sz="3200">
                  <a:solidFill>
                    <a:schemeClr val="tx1"/>
                  </a:solidFill>
                  <a:latin typeface="Arial" panose="020B0604020202020204" pitchFamily="34" charset="0"/>
                  <a:ea typeface="ヒラギノ角ゴ Pro W3" charset="-128"/>
                </a:defRPr>
              </a:lvl1pPr>
              <a:lvl2pPr marL="742950" indent="-285750" eaLnBrk="0" hangingPunct="0">
                <a:spcBef>
                  <a:spcPct val="20000"/>
                </a:spcBef>
                <a:buClr>
                  <a:schemeClr val="tx1"/>
                </a:buClr>
                <a:buFont typeface="Arial" panose="020B0604020202020204" pitchFamily="34" charset="0"/>
                <a:buChar char="–"/>
                <a:defRPr kumimoji="1" sz="2800">
                  <a:solidFill>
                    <a:schemeClr val="tx1"/>
                  </a:solidFill>
                  <a:latin typeface="Arial" panose="020B0604020202020204" pitchFamily="34" charset="0"/>
                  <a:ea typeface="ヒラギノ角ゴ Pro W3" charset="-128"/>
                </a:defRPr>
              </a:lvl2pPr>
              <a:lvl3pPr marL="1143000" indent="-228600" eaLnBrk="0" hangingPunct="0">
                <a:spcBef>
                  <a:spcPct val="20000"/>
                </a:spcBef>
                <a:buClr>
                  <a:schemeClr val="tx1"/>
                </a:buClr>
                <a:buFont typeface="Wingdings" panose="05000000000000000000" pitchFamily="2" charset="2"/>
                <a:buChar char="§"/>
                <a:defRPr kumimoji="1" sz="2400">
                  <a:solidFill>
                    <a:schemeClr val="tx1"/>
                  </a:solidFill>
                  <a:latin typeface="Arial" panose="020B0604020202020204" pitchFamily="34" charset="0"/>
                  <a:ea typeface="ヒラギノ角ゴ Pro W3" charset="-128"/>
                </a:defRPr>
              </a:lvl3pPr>
              <a:lvl4pPr marL="1600200" indent="-228600" eaLnBrk="0" hangingPunct="0">
                <a:spcBef>
                  <a:spcPct val="20000"/>
                </a:spcBef>
                <a:buClr>
                  <a:schemeClr val="tx1"/>
                </a:buClr>
                <a:buChar char="•"/>
                <a:defRPr kumimoji="1" sz="2000">
                  <a:solidFill>
                    <a:schemeClr val="tx1"/>
                  </a:solidFill>
                  <a:latin typeface="Arial" panose="020B0604020202020204" pitchFamily="34" charset="0"/>
                  <a:ea typeface="ヒラギノ角ゴ Pro W3" charset="-128"/>
                </a:defRPr>
              </a:lvl4pPr>
              <a:lvl5pPr marL="2057400" indent="-228600" eaLnBrk="0" hangingPunct="0">
                <a:spcBef>
                  <a:spcPct val="20000"/>
                </a:spcBef>
                <a:buClr>
                  <a:schemeClr val="tx1"/>
                </a:buClr>
                <a:buFont typeface="Arial" panose="020B0604020202020204" pitchFamily="34" charset="0"/>
                <a:buChar char="–"/>
                <a:defRPr kumimoji="1">
                  <a:solidFill>
                    <a:schemeClr val="tx1"/>
                  </a:solidFill>
                  <a:latin typeface="Arial" panose="020B0604020202020204" pitchFamily="34" charset="0"/>
                  <a:ea typeface="ヒラギノ角ゴ Pro W3" charset="-128"/>
                </a:defRPr>
              </a:lvl5pPr>
              <a:lvl6pPr marL="2514600" indent="-228600" eaLnBrk="0" fontAlgn="base" hangingPunct="0">
                <a:spcBef>
                  <a:spcPct val="20000"/>
                </a:spcBef>
                <a:spcAft>
                  <a:spcPct val="0"/>
                </a:spcAft>
                <a:buClr>
                  <a:schemeClr val="tx1"/>
                </a:buClr>
                <a:buFont typeface="Arial" panose="020B0604020202020204" pitchFamily="34" charset="0"/>
                <a:buChar char="–"/>
                <a:defRPr kumimoji="1">
                  <a:solidFill>
                    <a:schemeClr val="tx1"/>
                  </a:solidFill>
                  <a:latin typeface="Arial" panose="020B0604020202020204" pitchFamily="34" charset="0"/>
                  <a:ea typeface="ヒラギノ角ゴ Pro W3" charset="-128"/>
                </a:defRPr>
              </a:lvl6pPr>
              <a:lvl7pPr marL="2971800" indent="-228600" eaLnBrk="0" fontAlgn="base" hangingPunct="0">
                <a:spcBef>
                  <a:spcPct val="20000"/>
                </a:spcBef>
                <a:spcAft>
                  <a:spcPct val="0"/>
                </a:spcAft>
                <a:buClr>
                  <a:schemeClr val="tx1"/>
                </a:buClr>
                <a:buFont typeface="Arial" panose="020B0604020202020204" pitchFamily="34" charset="0"/>
                <a:buChar char="–"/>
                <a:defRPr kumimoji="1">
                  <a:solidFill>
                    <a:schemeClr val="tx1"/>
                  </a:solidFill>
                  <a:latin typeface="Arial" panose="020B0604020202020204" pitchFamily="34" charset="0"/>
                  <a:ea typeface="ヒラギノ角ゴ Pro W3" charset="-128"/>
                </a:defRPr>
              </a:lvl7pPr>
              <a:lvl8pPr marL="3429000" indent="-228600" eaLnBrk="0" fontAlgn="base" hangingPunct="0">
                <a:spcBef>
                  <a:spcPct val="20000"/>
                </a:spcBef>
                <a:spcAft>
                  <a:spcPct val="0"/>
                </a:spcAft>
                <a:buClr>
                  <a:schemeClr val="tx1"/>
                </a:buClr>
                <a:buFont typeface="Arial" panose="020B0604020202020204" pitchFamily="34" charset="0"/>
                <a:buChar char="–"/>
                <a:defRPr kumimoji="1">
                  <a:solidFill>
                    <a:schemeClr val="tx1"/>
                  </a:solidFill>
                  <a:latin typeface="Arial" panose="020B0604020202020204" pitchFamily="34" charset="0"/>
                  <a:ea typeface="ヒラギノ角ゴ Pro W3" charset="-128"/>
                </a:defRPr>
              </a:lvl8pPr>
              <a:lvl9pPr marL="3886200" indent="-228600" eaLnBrk="0" fontAlgn="base" hangingPunct="0">
                <a:spcBef>
                  <a:spcPct val="20000"/>
                </a:spcBef>
                <a:spcAft>
                  <a:spcPct val="0"/>
                </a:spcAft>
                <a:buClr>
                  <a:schemeClr val="tx1"/>
                </a:buClr>
                <a:buFont typeface="Arial" panose="020B0604020202020204" pitchFamily="34" charset="0"/>
                <a:buChar char="–"/>
                <a:defRPr kumimoji="1">
                  <a:solidFill>
                    <a:schemeClr val="tx1"/>
                  </a:solidFill>
                  <a:latin typeface="Arial" panose="020B0604020202020204" pitchFamily="34" charset="0"/>
                  <a:ea typeface="ヒラギノ角ゴ Pro W3" charset="-128"/>
                </a:defRPr>
              </a:lvl9pPr>
            </a:lstStyle>
            <a:p>
              <a:pPr algn="ctr" eaLnBrk="1" hangingPunct="1">
                <a:spcBef>
                  <a:spcPct val="0"/>
                </a:spcBef>
                <a:buClrTx/>
                <a:buFontTx/>
                <a:buNone/>
              </a:pPr>
              <a:r>
                <a:rPr kumimoji="0" lang="en-US" altLang="en-US" sz="1800" dirty="0">
                  <a:solidFill>
                    <a:prstClr val="black"/>
                  </a:solidFill>
                  <a:latin typeface="Tahoma" panose="020B0604030504040204" pitchFamily="34" charset="0"/>
                  <a:ea typeface="MS PGothic" panose="020B0600070205080204" pitchFamily="34" charset="-128"/>
                </a:rPr>
                <a:t>CPN</a:t>
              </a:r>
              <a:endParaRPr kumimoji="0" lang="en-US" altLang="en-US" sz="2400" dirty="0">
                <a:latin typeface="Tahoma" panose="020B0604030504040204" pitchFamily="34" charset="0"/>
                <a:ea typeface="MS PGothic" panose="020B0600070205080204" pitchFamily="34" charset="-128"/>
              </a:endParaRPr>
            </a:p>
          </p:txBody>
        </p:sp>
        <p:sp>
          <p:nvSpPr>
            <p:cNvPr id="16423" name="Rectangle 12"/>
            <p:cNvSpPr>
              <a:spLocks noChangeArrowheads="1"/>
            </p:cNvSpPr>
            <p:nvPr/>
          </p:nvSpPr>
          <p:spPr bwMode="ltGray">
            <a:xfrm>
              <a:off x="5350" y="3282"/>
              <a:ext cx="336" cy="432"/>
            </a:xfrm>
            <a:prstGeom prst="rect">
              <a:avLst/>
            </a:prstGeom>
            <a:solidFill>
              <a:srgbClr val="FFC000"/>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1"/>
                </a:buClr>
                <a:buChar char="•"/>
                <a:defRPr kumimoji="1" sz="3200">
                  <a:solidFill>
                    <a:schemeClr val="tx1"/>
                  </a:solidFill>
                  <a:latin typeface="Arial" panose="020B0604020202020204" pitchFamily="34" charset="0"/>
                  <a:ea typeface="ヒラギノ角ゴ Pro W3" charset="-128"/>
                </a:defRPr>
              </a:lvl1pPr>
              <a:lvl2pPr marL="742950" indent="-285750" eaLnBrk="0" hangingPunct="0">
                <a:spcBef>
                  <a:spcPct val="20000"/>
                </a:spcBef>
                <a:buClr>
                  <a:schemeClr val="tx1"/>
                </a:buClr>
                <a:buFont typeface="Arial" panose="020B0604020202020204" pitchFamily="34" charset="0"/>
                <a:buChar char="–"/>
                <a:defRPr kumimoji="1" sz="2800">
                  <a:solidFill>
                    <a:schemeClr val="tx1"/>
                  </a:solidFill>
                  <a:latin typeface="Arial" panose="020B0604020202020204" pitchFamily="34" charset="0"/>
                  <a:ea typeface="ヒラギノ角ゴ Pro W3" charset="-128"/>
                </a:defRPr>
              </a:lvl2pPr>
              <a:lvl3pPr marL="1143000" indent="-228600" eaLnBrk="0" hangingPunct="0">
                <a:spcBef>
                  <a:spcPct val="20000"/>
                </a:spcBef>
                <a:buClr>
                  <a:schemeClr val="tx1"/>
                </a:buClr>
                <a:buFont typeface="Wingdings" panose="05000000000000000000" pitchFamily="2" charset="2"/>
                <a:buChar char="§"/>
                <a:defRPr kumimoji="1" sz="2400">
                  <a:solidFill>
                    <a:schemeClr val="tx1"/>
                  </a:solidFill>
                  <a:latin typeface="Arial" panose="020B0604020202020204" pitchFamily="34" charset="0"/>
                  <a:ea typeface="ヒラギノ角ゴ Pro W3" charset="-128"/>
                </a:defRPr>
              </a:lvl3pPr>
              <a:lvl4pPr marL="1600200" indent="-228600" eaLnBrk="0" hangingPunct="0">
                <a:spcBef>
                  <a:spcPct val="20000"/>
                </a:spcBef>
                <a:buClr>
                  <a:schemeClr val="tx1"/>
                </a:buClr>
                <a:buChar char="•"/>
                <a:defRPr kumimoji="1" sz="2000">
                  <a:solidFill>
                    <a:schemeClr val="tx1"/>
                  </a:solidFill>
                  <a:latin typeface="Arial" panose="020B0604020202020204" pitchFamily="34" charset="0"/>
                  <a:ea typeface="ヒラギノ角ゴ Pro W3" charset="-128"/>
                </a:defRPr>
              </a:lvl4pPr>
              <a:lvl5pPr marL="2057400" indent="-228600" eaLnBrk="0" hangingPunct="0">
                <a:spcBef>
                  <a:spcPct val="20000"/>
                </a:spcBef>
                <a:buClr>
                  <a:schemeClr val="tx1"/>
                </a:buClr>
                <a:buFont typeface="Arial" panose="020B0604020202020204" pitchFamily="34" charset="0"/>
                <a:buChar char="–"/>
                <a:defRPr kumimoji="1">
                  <a:solidFill>
                    <a:schemeClr val="tx1"/>
                  </a:solidFill>
                  <a:latin typeface="Arial" panose="020B0604020202020204" pitchFamily="34" charset="0"/>
                  <a:ea typeface="ヒラギノ角ゴ Pro W3" charset="-128"/>
                </a:defRPr>
              </a:lvl5pPr>
              <a:lvl6pPr marL="2514600" indent="-228600" eaLnBrk="0" fontAlgn="base" hangingPunct="0">
                <a:spcBef>
                  <a:spcPct val="20000"/>
                </a:spcBef>
                <a:spcAft>
                  <a:spcPct val="0"/>
                </a:spcAft>
                <a:buClr>
                  <a:schemeClr val="tx1"/>
                </a:buClr>
                <a:buFont typeface="Arial" panose="020B0604020202020204" pitchFamily="34" charset="0"/>
                <a:buChar char="–"/>
                <a:defRPr kumimoji="1">
                  <a:solidFill>
                    <a:schemeClr val="tx1"/>
                  </a:solidFill>
                  <a:latin typeface="Arial" panose="020B0604020202020204" pitchFamily="34" charset="0"/>
                  <a:ea typeface="ヒラギノ角ゴ Pro W3" charset="-128"/>
                </a:defRPr>
              </a:lvl6pPr>
              <a:lvl7pPr marL="2971800" indent="-228600" eaLnBrk="0" fontAlgn="base" hangingPunct="0">
                <a:spcBef>
                  <a:spcPct val="20000"/>
                </a:spcBef>
                <a:spcAft>
                  <a:spcPct val="0"/>
                </a:spcAft>
                <a:buClr>
                  <a:schemeClr val="tx1"/>
                </a:buClr>
                <a:buFont typeface="Arial" panose="020B0604020202020204" pitchFamily="34" charset="0"/>
                <a:buChar char="–"/>
                <a:defRPr kumimoji="1">
                  <a:solidFill>
                    <a:schemeClr val="tx1"/>
                  </a:solidFill>
                  <a:latin typeface="Arial" panose="020B0604020202020204" pitchFamily="34" charset="0"/>
                  <a:ea typeface="ヒラギノ角ゴ Pro W3" charset="-128"/>
                </a:defRPr>
              </a:lvl7pPr>
              <a:lvl8pPr marL="3429000" indent="-228600" eaLnBrk="0" fontAlgn="base" hangingPunct="0">
                <a:spcBef>
                  <a:spcPct val="20000"/>
                </a:spcBef>
                <a:spcAft>
                  <a:spcPct val="0"/>
                </a:spcAft>
                <a:buClr>
                  <a:schemeClr val="tx1"/>
                </a:buClr>
                <a:buFont typeface="Arial" panose="020B0604020202020204" pitchFamily="34" charset="0"/>
                <a:buChar char="–"/>
                <a:defRPr kumimoji="1">
                  <a:solidFill>
                    <a:schemeClr val="tx1"/>
                  </a:solidFill>
                  <a:latin typeface="Arial" panose="020B0604020202020204" pitchFamily="34" charset="0"/>
                  <a:ea typeface="ヒラギノ角ゴ Pro W3" charset="-128"/>
                </a:defRPr>
              </a:lvl8pPr>
              <a:lvl9pPr marL="3886200" indent="-228600" eaLnBrk="0" fontAlgn="base" hangingPunct="0">
                <a:spcBef>
                  <a:spcPct val="20000"/>
                </a:spcBef>
                <a:spcAft>
                  <a:spcPct val="0"/>
                </a:spcAft>
                <a:buClr>
                  <a:schemeClr val="tx1"/>
                </a:buClr>
                <a:buFont typeface="Arial" panose="020B0604020202020204" pitchFamily="34" charset="0"/>
                <a:buChar char="–"/>
                <a:defRPr kumimoji="1">
                  <a:solidFill>
                    <a:schemeClr val="tx1"/>
                  </a:solidFill>
                  <a:latin typeface="Arial" panose="020B0604020202020204" pitchFamily="34" charset="0"/>
                  <a:ea typeface="ヒラギノ角ゴ Pro W3" charset="-128"/>
                </a:defRPr>
              </a:lvl9pPr>
            </a:lstStyle>
            <a:p>
              <a:pPr algn="ctr" eaLnBrk="1" hangingPunct="1">
                <a:spcBef>
                  <a:spcPct val="0"/>
                </a:spcBef>
                <a:buClrTx/>
                <a:buFontTx/>
                <a:buNone/>
              </a:pPr>
              <a:r>
                <a:rPr kumimoji="0" lang="en-US" altLang="en-US" sz="1800" dirty="0">
                  <a:solidFill>
                    <a:prstClr val="black"/>
                  </a:solidFill>
                  <a:latin typeface="Tahoma" panose="020B0604030504040204" pitchFamily="34" charset="0"/>
                  <a:ea typeface="MS PGothic" panose="020B0600070205080204" pitchFamily="34" charset="-128"/>
                </a:rPr>
                <a:t>CPN</a:t>
              </a:r>
              <a:endParaRPr kumimoji="0" lang="en-US" altLang="en-US" sz="2400" dirty="0">
                <a:latin typeface="Tahoma" panose="020B0604030504040204" pitchFamily="34" charset="0"/>
                <a:ea typeface="MS PGothic" panose="020B0600070205080204" pitchFamily="34" charset="-128"/>
              </a:endParaRPr>
            </a:p>
          </p:txBody>
        </p:sp>
        <p:sp>
          <p:nvSpPr>
            <p:cNvPr id="16424" name="Rectangle 13"/>
            <p:cNvSpPr>
              <a:spLocks noChangeArrowheads="1"/>
            </p:cNvSpPr>
            <p:nvPr/>
          </p:nvSpPr>
          <p:spPr bwMode="ltGray">
            <a:xfrm>
              <a:off x="2686" y="3282"/>
              <a:ext cx="336" cy="432"/>
            </a:xfrm>
            <a:prstGeom prst="rect">
              <a:avLst/>
            </a:prstGeom>
            <a:solidFill>
              <a:srgbClr val="FFC000"/>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1"/>
                </a:buClr>
                <a:buChar char="•"/>
                <a:defRPr kumimoji="1" sz="3200">
                  <a:solidFill>
                    <a:schemeClr val="tx1"/>
                  </a:solidFill>
                  <a:latin typeface="Arial" panose="020B0604020202020204" pitchFamily="34" charset="0"/>
                  <a:ea typeface="ヒラギノ角ゴ Pro W3" charset="-128"/>
                </a:defRPr>
              </a:lvl1pPr>
              <a:lvl2pPr marL="742950" indent="-285750" eaLnBrk="0" hangingPunct="0">
                <a:spcBef>
                  <a:spcPct val="20000"/>
                </a:spcBef>
                <a:buClr>
                  <a:schemeClr val="tx1"/>
                </a:buClr>
                <a:buFont typeface="Arial" panose="020B0604020202020204" pitchFamily="34" charset="0"/>
                <a:buChar char="–"/>
                <a:defRPr kumimoji="1" sz="2800">
                  <a:solidFill>
                    <a:schemeClr val="tx1"/>
                  </a:solidFill>
                  <a:latin typeface="Arial" panose="020B0604020202020204" pitchFamily="34" charset="0"/>
                  <a:ea typeface="ヒラギノ角ゴ Pro W3" charset="-128"/>
                </a:defRPr>
              </a:lvl2pPr>
              <a:lvl3pPr marL="1143000" indent="-228600" eaLnBrk="0" hangingPunct="0">
                <a:spcBef>
                  <a:spcPct val="20000"/>
                </a:spcBef>
                <a:buClr>
                  <a:schemeClr val="tx1"/>
                </a:buClr>
                <a:buFont typeface="Wingdings" panose="05000000000000000000" pitchFamily="2" charset="2"/>
                <a:buChar char="§"/>
                <a:defRPr kumimoji="1" sz="2400">
                  <a:solidFill>
                    <a:schemeClr val="tx1"/>
                  </a:solidFill>
                  <a:latin typeface="Arial" panose="020B0604020202020204" pitchFamily="34" charset="0"/>
                  <a:ea typeface="ヒラギノ角ゴ Pro W3" charset="-128"/>
                </a:defRPr>
              </a:lvl3pPr>
              <a:lvl4pPr marL="1600200" indent="-228600" eaLnBrk="0" hangingPunct="0">
                <a:spcBef>
                  <a:spcPct val="20000"/>
                </a:spcBef>
                <a:buClr>
                  <a:schemeClr val="tx1"/>
                </a:buClr>
                <a:buChar char="•"/>
                <a:defRPr kumimoji="1" sz="2000">
                  <a:solidFill>
                    <a:schemeClr val="tx1"/>
                  </a:solidFill>
                  <a:latin typeface="Arial" panose="020B0604020202020204" pitchFamily="34" charset="0"/>
                  <a:ea typeface="ヒラギノ角ゴ Pro W3" charset="-128"/>
                </a:defRPr>
              </a:lvl4pPr>
              <a:lvl5pPr marL="2057400" indent="-228600" eaLnBrk="0" hangingPunct="0">
                <a:spcBef>
                  <a:spcPct val="20000"/>
                </a:spcBef>
                <a:buClr>
                  <a:schemeClr val="tx1"/>
                </a:buClr>
                <a:buFont typeface="Arial" panose="020B0604020202020204" pitchFamily="34" charset="0"/>
                <a:buChar char="–"/>
                <a:defRPr kumimoji="1">
                  <a:solidFill>
                    <a:schemeClr val="tx1"/>
                  </a:solidFill>
                  <a:latin typeface="Arial" panose="020B0604020202020204" pitchFamily="34" charset="0"/>
                  <a:ea typeface="ヒラギノ角ゴ Pro W3" charset="-128"/>
                </a:defRPr>
              </a:lvl5pPr>
              <a:lvl6pPr marL="2514600" indent="-228600" eaLnBrk="0" fontAlgn="base" hangingPunct="0">
                <a:spcBef>
                  <a:spcPct val="20000"/>
                </a:spcBef>
                <a:spcAft>
                  <a:spcPct val="0"/>
                </a:spcAft>
                <a:buClr>
                  <a:schemeClr val="tx1"/>
                </a:buClr>
                <a:buFont typeface="Arial" panose="020B0604020202020204" pitchFamily="34" charset="0"/>
                <a:buChar char="–"/>
                <a:defRPr kumimoji="1">
                  <a:solidFill>
                    <a:schemeClr val="tx1"/>
                  </a:solidFill>
                  <a:latin typeface="Arial" panose="020B0604020202020204" pitchFamily="34" charset="0"/>
                  <a:ea typeface="ヒラギノ角ゴ Pro W3" charset="-128"/>
                </a:defRPr>
              </a:lvl6pPr>
              <a:lvl7pPr marL="2971800" indent="-228600" eaLnBrk="0" fontAlgn="base" hangingPunct="0">
                <a:spcBef>
                  <a:spcPct val="20000"/>
                </a:spcBef>
                <a:spcAft>
                  <a:spcPct val="0"/>
                </a:spcAft>
                <a:buClr>
                  <a:schemeClr val="tx1"/>
                </a:buClr>
                <a:buFont typeface="Arial" panose="020B0604020202020204" pitchFamily="34" charset="0"/>
                <a:buChar char="–"/>
                <a:defRPr kumimoji="1">
                  <a:solidFill>
                    <a:schemeClr val="tx1"/>
                  </a:solidFill>
                  <a:latin typeface="Arial" panose="020B0604020202020204" pitchFamily="34" charset="0"/>
                  <a:ea typeface="ヒラギノ角ゴ Pro W3" charset="-128"/>
                </a:defRPr>
              </a:lvl7pPr>
              <a:lvl8pPr marL="3429000" indent="-228600" eaLnBrk="0" fontAlgn="base" hangingPunct="0">
                <a:spcBef>
                  <a:spcPct val="20000"/>
                </a:spcBef>
                <a:spcAft>
                  <a:spcPct val="0"/>
                </a:spcAft>
                <a:buClr>
                  <a:schemeClr val="tx1"/>
                </a:buClr>
                <a:buFont typeface="Arial" panose="020B0604020202020204" pitchFamily="34" charset="0"/>
                <a:buChar char="–"/>
                <a:defRPr kumimoji="1">
                  <a:solidFill>
                    <a:schemeClr val="tx1"/>
                  </a:solidFill>
                  <a:latin typeface="Arial" panose="020B0604020202020204" pitchFamily="34" charset="0"/>
                  <a:ea typeface="ヒラギノ角ゴ Pro W3" charset="-128"/>
                </a:defRPr>
              </a:lvl8pPr>
              <a:lvl9pPr marL="3886200" indent="-228600" eaLnBrk="0" fontAlgn="base" hangingPunct="0">
                <a:spcBef>
                  <a:spcPct val="20000"/>
                </a:spcBef>
                <a:spcAft>
                  <a:spcPct val="0"/>
                </a:spcAft>
                <a:buClr>
                  <a:schemeClr val="tx1"/>
                </a:buClr>
                <a:buFont typeface="Arial" panose="020B0604020202020204" pitchFamily="34" charset="0"/>
                <a:buChar char="–"/>
                <a:defRPr kumimoji="1">
                  <a:solidFill>
                    <a:schemeClr val="tx1"/>
                  </a:solidFill>
                  <a:latin typeface="Arial" panose="020B0604020202020204" pitchFamily="34" charset="0"/>
                  <a:ea typeface="ヒラギノ角ゴ Pro W3" charset="-128"/>
                </a:defRPr>
              </a:lvl9pPr>
            </a:lstStyle>
            <a:p>
              <a:pPr algn="ctr" eaLnBrk="1" hangingPunct="1">
                <a:spcBef>
                  <a:spcPct val="0"/>
                </a:spcBef>
                <a:buClrTx/>
                <a:buFontTx/>
                <a:buNone/>
              </a:pPr>
              <a:r>
                <a:rPr kumimoji="0" lang="en-US" altLang="en-US" sz="1800" dirty="0">
                  <a:solidFill>
                    <a:prstClr val="black"/>
                  </a:solidFill>
                  <a:latin typeface="Tahoma" panose="020B0604030504040204" pitchFamily="34" charset="0"/>
                  <a:ea typeface="MS PGothic" panose="020B0600070205080204" pitchFamily="34" charset="-128"/>
                </a:rPr>
                <a:t>CPN</a:t>
              </a:r>
              <a:endParaRPr kumimoji="0" lang="en-US" altLang="en-US" sz="2400" dirty="0">
                <a:latin typeface="Tahoma" panose="020B0604030504040204" pitchFamily="34" charset="0"/>
                <a:ea typeface="MS PGothic" panose="020B0600070205080204" pitchFamily="34" charset="-128"/>
              </a:endParaRPr>
            </a:p>
          </p:txBody>
        </p:sp>
      </p:grpSp>
      <p:sp>
        <p:nvSpPr>
          <p:cNvPr id="214030" name="Rectangle 14"/>
          <p:cNvSpPr>
            <a:spLocks noChangeArrowheads="1"/>
          </p:cNvSpPr>
          <p:nvPr/>
        </p:nvSpPr>
        <p:spPr bwMode="invGray">
          <a:xfrm>
            <a:off x="10017125" y="2265363"/>
            <a:ext cx="533400" cy="2743200"/>
          </a:xfrm>
          <a:prstGeom prst="rect">
            <a:avLst/>
          </a:prstGeom>
          <a:solidFill>
            <a:srgbClr val="0070C0"/>
          </a:solidFill>
          <a:ln w="9525">
            <a:solidFill>
              <a:schemeClr val="tx1"/>
            </a:solidFill>
            <a:miter lim="800000"/>
          </a:ln>
        </p:spPr>
        <p:txBody>
          <a:bodyPr wrap="none" anchor="ctr"/>
          <a:lstStyle>
            <a:lvl1pPr eaLnBrk="0" hangingPunct="0">
              <a:spcBef>
                <a:spcPct val="20000"/>
              </a:spcBef>
              <a:buClr>
                <a:schemeClr val="tx1"/>
              </a:buClr>
              <a:buChar char="•"/>
              <a:defRPr kumimoji="1" sz="3200">
                <a:solidFill>
                  <a:schemeClr val="tx1"/>
                </a:solidFill>
                <a:latin typeface="Arial" panose="020B0604020202020204" pitchFamily="34" charset="0"/>
                <a:ea typeface="ヒラギノ角ゴ Pro W3" charset="-128"/>
              </a:defRPr>
            </a:lvl1pPr>
            <a:lvl2pPr marL="742950" indent="-285750" eaLnBrk="0" hangingPunct="0">
              <a:spcBef>
                <a:spcPct val="20000"/>
              </a:spcBef>
              <a:buClr>
                <a:schemeClr val="tx1"/>
              </a:buClr>
              <a:buFont typeface="Arial" panose="020B0604020202020204" pitchFamily="34" charset="0"/>
              <a:buChar char="–"/>
              <a:defRPr kumimoji="1" sz="2800">
                <a:solidFill>
                  <a:schemeClr val="tx1"/>
                </a:solidFill>
                <a:latin typeface="Arial" panose="020B0604020202020204" pitchFamily="34" charset="0"/>
                <a:ea typeface="ヒラギノ角ゴ Pro W3" charset="-128"/>
              </a:defRPr>
            </a:lvl2pPr>
            <a:lvl3pPr marL="1143000" indent="-228600" eaLnBrk="0" hangingPunct="0">
              <a:spcBef>
                <a:spcPct val="20000"/>
              </a:spcBef>
              <a:buClr>
                <a:schemeClr val="tx1"/>
              </a:buClr>
              <a:buFont typeface="Wingdings" panose="05000000000000000000" pitchFamily="2" charset="2"/>
              <a:buChar char="§"/>
              <a:defRPr kumimoji="1" sz="2400">
                <a:solidFill>
                  <a:schemeClr val="tx1"/>
                </a:solidFill>
                <a:latin typeface="Arial" panose="020B0604020202020204" pitchFamily="34" charset="0"/>
                <a:ea typeface="ヒラギノ角ゴ Pro W3" charset="-128"/>
              </a:defRPr>
            </a:lvl3pPr>
            <a:lvl4pPr marL="1600200" indent="-228600" eaLnBrk="0" hangingPunct="0">
              <a:spcBef>
                <a:spcPct val="20000"/>
              </a:spcBef>
              <a:buClr>
                <a:schemeClr val="tx1"/>
              </a:buClr>
              <a:buChar char="•"/>
              <a:defRPr kumimoji="1" sz="2000">
                <a:solidFill>
                  <a:schemeClr val="tx1"/>
                </a:solidFill>
                <a:latin typeface="Arial" panose="020B0604020202020204" pitchFamily="34" charset="0"/>
                <a:ea typeface="ヒラギノ角ゴ Pro W3" charset="-128"/>
              </a:defRPr>
            </a:lvl4pPr>
            <a:lvl5pPr marL="2057400" indent="-228600" eaLnBrk="0" hangingPunct="0">
              <a:spcBef>
                <a:spcPct val="20000"/>
              </a:spcBef>
              <a:buClr>
                <a:schemeClr val="tx1"/>
              </a:buClr>
              <a:buFont typeface="Arial" panose="020B0604020202020204" pitchFamily="34" charset="0"/>
              <a:buChar char="–"/>
              <a:defRPr kumimoji="1">
                <a:solidFill>
                  <a:schemeClr val="tx1"/>
                </a:solidFill>
                <a:latin typeface="Arial" panose="020B0604020202020204" pitchFamily="34" charset="0"/>
                <a:ea typeface="ヒラギノ角ゴ Pro W3" charset="-128"/>
              </a:defRPr>
            </a:lvl5pPr>
            <a:lvl6pPr marL="2514600" indent="-228600" eaLnBrk="0" fontAlgn="base" hangingPunct="0">
              <a:spcBef>
                <a:spcPct val="20000"/>
              </a:spcBef>
              <a:spcAft>
                <a:spcPct val="0"/>
              </a:spcAft>
              <a:buClr>
                <a:schemeClr val="tx1"/>
              </a:buClr>
              <a:buFont typeface="Arial" panose="020B0604020202020204" pitchFamily="34" charset="0"/>
              <a:buChar char="–"/>
              <a:defRPr kumimoji="1">
                <a:solidFill>
                  <a:schemeClr val="tx1"/>
                </a:solidFill>
                <a:latin typeface="Arial" panose="020B0604020202020204" pitchFamily="34" charset="0"/>
                <a:ea typeface="ヒラギノ角ゴ Pro W3" charset="-128"/>
              </a:defRPr>
            </a:lvl6pPr>
            <a:lvl7pPr marL="2971800" indent="-228600" eaLnBrk="0" fontAlgn="base" hangingPunct="0">
              <a:spcBef>
                <a:spcPct val="20000"/>
              </a:spcBef>
              <a:spcAft>
                <a:spcPct val="0"/>
              </a:spcAft>
              <a:buClr>
                <a:schemeClr val="tx1"/>
              </a:buClr>
              <a:buFont typeface="Arial" panose="020B0604020202020204" pitchFamily="34" charset="0"/>
              <a:buChar char="–"/>
              <a:defRPr kumimoji="1">
                <a:solidFill>
                  <a:schemeClr val="tx1"/>
                </a:solidFill>
                <a:latin typeface="Arial" panose="020B0604020202020204" pitchFamily="34" charset="0"/>
                <a:ea typeface="ヒラギノ角ゴ Pro W3" charset="-128"/>
              </a:defRPr>
            </a:lvl7pPr>
            <a:lvl8pPr marL="3429000" indent="-228600" eaLnBrk="0" fontAlgn="base" hangingPunct="0">
              <a:spcBef>
                <a:spcPct val="20000"/>
              </a:spcBef>
              <a:spcAft>
                <a:spcPct val="0"/>
              </a:spcAft>
              <a:buClr>
                <a:schemeClr val="tx1"/>
              </a:buClr>
              <a:buFont typeface="Arial" panose="020B0604020202020204" pitchFamily="34" charset="0"/>
              <a:buChar char="–"/>
              <a:defRPr kumimoji="1">
                <a:solidFill>
                  <a:schemeClr val="tx1"/>
                </a:solidFill>
                <a:latin typeface="Arial" panose="020B0604020202020204" pitchFamily="34" charset="0"/>
                <a:ea typeface="ヒラギノ角ゴ Pro W3" charset="-128"/>
              </a:defRPr>
            </a:lvl8pPr>
            <a:lvl9pPr marL="3886200" indent="-228600" eaLnBrk="0" fontAlgn="base" hangingPunct="0">
              <a:spcBef>
                <a:spcPct val="20000"/>
              </a:spcBef>
              <a:spcAft>
                <a:spcPct val="0"/>
              </a:spcAft>
              <a:buClr>
                <a:schemeClr val="tx1"/>
              </a:buClr>
              <a:buFont typeface="Arial" panose="020B0604020202020204" pitchFamily="34" charset="0"/>
              <a:buChar char="–"/>
              <a:defRPr kumimoji="1">
                <a:solidFill>
                  <a:schemeClr val="tx1"/>
                </a:solidFill>
                <a:latin typeface="Arial" panose="020B0604020202020204" pitchFamily="34" charset="0"/>
                <a:ea typeface="ヒラギノ角ゴ Pro W3" charset="-128"/>
              </a:defRPr>
            </a:lvl9pPr>
          </a:lstStyle>
          <a:p>
            <a:pPr algn="ctr" eaLnBrk="1" hangingPunct="1">
              <a:spcBef>
                <a:spcPct val="0"/>
              </a:spcBef>
              <a:buClrTx/>
              <a:buFontTx/>
              <a:buNone/>
            </a:pPr>
            <a:r>
              <a:rPr kumimoji="0" lang="en-US" altLang="en-US" sz="2400" dirty="0">
                <a:solidFill>
                  <a:schemeClr val="bg1"/>
                </a:solidFill>
                <a:latin typeface="Tahoma" panose="020B0604030504040204" pitchFamily="34" charset="0"/>
                <a:ea typeface="MS PGothic" panose="020B0600070205080204" pitchFamily="34" charset="-128"/>
              </a:rPr>
              <a:t>FV</a:t>
            </a:r>
            <a:endParaRPr kumimoji="0" lang="en-US" altLang="en-US" sz="2400" dirty="0">
              <a:solidFill>
                <a:schemeClr val="bg1"/>
              </a:solidFill>
              <a:latin typeface="Tahoma" panose="020B0604030504040204" pitchFamily="34" charset="0"/>
              <a:ea typeface="MS PGothic" panose="020B0600070205080204" pitchFamily="34" charset="-128"/>
            </a:endParaRPr>
          </a:p>
        </p:txBody>
      </p:sp>
      <p:grpSp>
        <p:nvGrpSpPr>
          <p:cNvPr id="214031" name="Group 15"/>
          <p:cNvGrpSpPr/>
          <p:nvPr/>
        </p:nvGrpSpPr>
        <p:grpSpPr bwMode="auto">
          <a:xfrm>
            <a:off x="1673226" y="5407028"/>
            <a:ext cx="8794751" cy="922338"/>
            <a:chOff x="94" y="3523"/>
            <a:chExt cx="5540" cy="581"/>
          </a:xfrm>
        </p:grpSpPr>
        <p:grpSp>
          <p:nvGrpSpPr>
            <p:cNvPr id="16392" name="Group 16"/>
            <p:cNvGrpSpPr/>
            <p:nvPr/>
          </p:nvGrpSpPr>
          <p:grpSpPr bwMode="auto">
            <a:xfrm>
              <a:off x="192" y="3523"/>
              <a:ext cx="5328" cy="315"/>
              <a:chOff x="192" y="3523"/>
              <a:chExt cx="5328" cy="315"/>
            </a:xfrm>
          </p:grpSpPr>
          <p:sp>
            <p:nvSpPr>
              <p:cNvPr id="16403" name="Line 17"/>
              <p:cNvSpPr>
                <a:spLocks noChangeShapeType="1"/>
              </p:cNvSpPr>
              <p:nvPr/>
            </p:nvSpPr>
            <p:spPr bwMode="auto">
              <a:xfrm>
                <a:off x="192" y="3718"/>
                <a:ext cx="2976" cy="0"/>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AU"/>
              </a:p>
            </p:txBody>
          </p:sp>
          <p:sp>
            <p:nvSpPr>
              <p:cNvPr id="16404" name="Line 18"/>
              <p:cNvSpPr>
                <a:spLocks noChangeShapeType="1"/>
              </p:cNvSpPr>
              <p:nvPr/>
            </p:nvSpPr>
            <p:spPr bwMode="auto">
              <a:xfrm>
                <a:off x="192" y="3598"/>
                <a:ext cx="0" cy="240"/>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AU"/>
              </a:p>
            </p:txBody>
          </p:sp>
          <p:sp>
            <p:nvSpPr>
              <p:cNvPr id="16405" name="Line 19"/>
              <p:cNvSpPr>
                <a:spLocks noChangeShapeType="1"/>
              </p:cNvSpPr>
              <p:nvPr/>
            </p:nvSpPr>
            <p:spPr bwMode="auto">
              <a:xfrm>
                <a:off x="5520" y="3598"/>
                <a:ext cx="0" cy="240"/>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AU"/>
              </a:p>
            </p:txBody>
          </p:sp>
          <p:sp>
            <p:nvSpPr>
              <p:cNvPr id="16406" name="Line 20"/>
              <p:cNvSpPr>
                <a:spLocks noChangeShapeType="1"/>
              </p:cNvSpPr>
              <p:nvPr/>
            </p:nvSpPr>
            <p:spPr bwMode="auto">
              <a:xfrm>
                <a:off x="724" y="3598"/>
                <a:ext cx="0" cy="240"/>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AU"/>
              </a:p>
            </p:txBody>
          </p:sp>
          <p:sp>
            <p:nvSpPr>
              <p:cNvPr id="16407" name="Line 21"/>
              <p:cNvSpPr>
                <a:spLocks noChangeShapeType="1"/>
              </p:cNvSpPr>
              <p:nvPr/>
            </p:nvSpPr>
            <p:spPr bwMode="auto">
              <a:xfrm>
                <a:off x="1257" y="3598"/>
                <a:ext cx="0" cy="240"/>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AU"/>
              </a:p>
            </p:txBody>
          </p:sp>
          <p:sp>
            <p:nvSpPr>
              <p:cNvPr id="16408" name="Line 22"/>
              <p:cNvSpPr>
                <a:spLocks noChangeShapeType="1"/>
              </p:cNvSpPr>
              <p:nvPr/>
            </p:nvSpPr>
            <p:spPr bwMode="auto">
              <a:xfrm>
                <a:off x="1790" y="3598"/>
                <a:ext cx="0" cy="240"/>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AU"/>
              </a:p>
            </p:txBody>
          </p:sp>
          <p:sp>
            <p:nvSpPr>
              <p:cNvPr id="16409" name="Line 23"/>
              <p:cNvSpPr>
                <a:spLocks noChangeShapeType="1"/>
              </p:cNvSpPr>
              <p:nvPr/>
            </p:nvSpPr>
            <p:spPr bwMode="auto">
              <a:xfrm>
                <a:off x="2323" y="3598"/>
                <a:ext cx="0" cy="240"/>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AU"/>
              </a:p>
            </p:txBody>
          </p:sp>
          <p:sp>
            <p:nvSpPr>
              <p:cNvPr id="16410" name="Line 24"/>
              <p:cNvSpPr>
                <a:spLocks noChangeShapeType="1"/>
              </p:cNvSpPr>
              <p:nvPr/>
            </p:nvSpPr>
            <p:spPr bwMode="auto">
              <a:xfrm>
                <a:off x="3552" y="3718"/>
                <a:ext cx="1968" cy="0"/>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AU"/>
              </a:p>
            </p:txBody>
          </p:sp>
          <p:sp>
            <p:nvSpPr>
              <p:cNvPr id="16411" name="Line 25"/>
              <p:cNvSpPr>
                <a:spLocks noChangeShapeType="1"/>
              </p:cNvSpPr>
              <p:nvPr/>
            </p:nvSpPr>
            <p:spPr bwMode="auto">
              <a:xfrm>
                <a:off x="2856" y="3598"/>
                <a:ext cx="0" cy="240"/>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AU"/>
              </a:p>
            </p:txBody>
          </p:sp>
          <p:sp>
            <p:nvSpPr>
              <p:cNvPr id="16412" name="Line 26"/>
              <p:cNvSpPr>
                <a:spLocks noChangeShapeType="1"/>
              </p:cNvSpPr>
              <p:nvPr/>
            </p:nvSpPr>
            <p:spPr bwMode="auto">
              <a:xfrm>
                <a:off x="3921" y="3598"/>
                <a:ext cx="0" cy="240"/>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AU"/>
              </a:p>
            </p:txBody>
          </p:sp>
          <p:sp>
            <p:nvSpPr>
              <p:cNvPr id="16413" name="Line 27"/>
              <p:cNvSpPr>
                <a:spLocks noChangeShapeType="1"/>
              </p:cNvSpPr>
              <p:nvPr/>
            </p:nvSpPr>
            <p:spPr bwMode="auto">
              <a:xfrm>
                <a:off x="4454" y="3598"/>
                <a:ext cx="0" cy="240"/>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AU"/>
              </a:p>
            </p:txBody>
          </p:sp>
          <p:sp>
            <p:nvSpPr>
              <p:cNvPr id="16414" name="Line 28"/>
              <p:cNvSpPr>
                <a:spLocks noChangeShapeType="1"/>
              </p:cNvSpPr>
              <p:nvPr/>
            </p:nvSpPr>
            <p:spPr bwMode="auto">
              <a:xfrm>
                <a:off x="4987" y="3598"/>
                <a:ext cx="0" cy="240"/>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AU"/>
              </a:p>
            </p:txBody>
          </p:sp>
          <p:sp>
            <p:nvSpPr>
              <p:cNvPr id="16415" name="Text Box 29"/>
              <p:cNvSpPr txBox="1">
                <a:spLocks noChangeArrowheads="1"/>
              </p:cNvSpPr>
              <p:nvPr/>
            </p:nvSpPr>
            <p:spPr bwMode="auto">
              <a:xfrm>
                <a:off x="3216" y="3523"/>
                <a:ext cx="27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1"/>
                  </a:buClr>
                  <a:buChar char="•"/>
                  <a:defRPr kumimoji="1" sz="3200">
                    <a:solidFill>
                      <a:schemeClr val="tx1"/>
                    </a:solidFill>
                    <a:latin typeface="Arial" panose="020B0604020202020204" pitchFamily="34" charset="0"/>
                    <a:ea typeface="ヒラギノ角ゴ Pro W3" charset="-128"/>
                  </a:defRPr>
                </a:lvl1pPr>
                <a:lvl2pPr marL="742950" indent="-285750" eaLnBrk="0" hangingPunct="0">
                  <a:spcBef>
                    <a:spcPct val="20000"/>
                  </a:spcBef>
                  <a:buClr>
                    <a:schemeClr val="tx1"/>
                  </a:buClr>
                  <a:buFont typeface="Arial" panose="020B0604020202020204" pitchFamily="34" charset="0"/>
                  <a:buChar char="–"/>
                  <a:defRPr kumimoji="1" sz="2800">
                    <a:solidFill>
                      <a:schemeClr val="tx1"/>
                    </a:solidFill>
                    <a:latin typeface="Arial" panose="020B0604020202020204" pitchFamily="34" charset="0"/>
                    <a:ea typeface="ヒラギノ角ゴ Pro W3" charset="-128"/>
                  </a:defRPr>
                </a:lvl2pPr>
                <a:lvl3pPr marL="1143000" indent="-228600" eaLnBrk="0" hangingPunct="0">
                  <a:spcBef>
                    <a:spcPct val="20000"/>
                  </a:spcBef>
                  <a:buClr>
                    <a:schemeClr val="tx1"/>
                  </a:buClr>
                  <a:buFont typeface="Wingdings" panose="05000000000000000000" pitchFamily="2" charset="2"/>
                  <a:buChar char="§"/>
                  <a:defRPr kumimoji="1" sz="2400">
                    <a:solidFill>
                      <a:schemeClr val="tx1"/>
                    </a:solidFill>
                    <a:latin typeface="Arial" panose="020B0604020202020204" pitchFamily="34" charset="0"/>
                    <a:ea typeface="ヒラギノ角ゴ Pro W3" charset="-128"/>
                  </a:defRPr>
                </a:lvl3pPr>
                <a:lvl4pPr marL="1600200" indent="-228600" eaLnBrk="0" hangingPunct="0">
                  <a:spcBef>
                    <a:spcPct val="20000"/>
                  </a:spcBef>
                  <a:buClr>
                    <a:schemeClr val="tx1"/>
                  </a:buClr>
                  <a:buChar char="•"/>
                  <a:defRPr kumimoji="1" sz="2000">
                    <a:solidFill>
                      <a:schemeClr val="tx1"/>
                    </a:solidFill>
                    <a:latin typeface="Arial" panose="020B0604020202020204" pitchFamily="34" charset="0"/>
                    <a:ea typeface="ヒラギノ角ゴ Pro W3" charset="-128"/>
                  </a:defRPr>
                </a:lvl4pPr>
                <a:lvl5pPr marL="2057400" indent="-228600" eaLnBrk="0" hangingPunct="0">
                  <a:spcBef>
                    <a:spcPct val="20000"/>
                  </a:spcBef>
                  <a:buClr>
                    <a:schemeClr val="tx1"/>
                  </a:buClr>
                  <a:buFont typeface="Arial" panose="020B0604020202020204" pitchFamily="34" charset="0"/>
                  <a:buChar char="–"/>
                  <a:defRPr kumimoji="1">
                    <a:solidFill>
                      <a:schemeClr val="tx1"/>
                    </a:solidFill>
                    <a:latin typeface="Arial" panose="020B0604020202020204" pitchFamily="34" charset="0"/>
                    <a:ea typeface="ヒラギノ角ゴ Pro W3" charset="-128"/>
                  </a:defRPr>
                </a:lvl5pPr>
                <a:lvl6pPr marL="2514600" indent="-228600" eaLnBrk="0" fontAlgn="base" hangingPunct="0">
                  <a:spcBef>
                    <a:spcPct val="20000"/>
                  </a:spcBef>
                  <a:spcAft>
                    <a:spcPct val="0"/>
                  </a:spcAft>
                  <a:buClr>
                    <a:schemeClr val="tx1"/>
                  </a:buClr>
                  <a:buFont typeface="Arial" panose="020B0604020202020204" pitchFamily="34" charset="0"/>
                  <a:buChar char="–"/>
                  <a:defRPr kumimoji="1">
                    <a:solidFill>
                      <a:schemeClr val="tx1"/>
                    </a:solidFill>
                    <a:latin typeface="Arial" panose="020B0604020202020204" pitchFamily="34" charset="0"/>
                    <a:ea typeface="ヒラギノ角ゴ Pro W3" charset="-128"/>
                  </a:defRPr>
                </a:lvl6pPr>
                <a:lvl7pPr marL="2971800" indent="-228600" eaLnBrk="0" fontAlgn="base" hangingPunct="0">
                  <a:spcBef>
                    <a:spcPct val="20000"/>
                  </a:spcBef>
                  <a:spcAft>
                    <a:spcPct val="0"/>
                  </a:spcAft>
                  <a:buClr>
                    <a:schemeClr val="tx1"/>
                  </a:buClr>
                  <a:buFont typeface="Arial" panose="020B0604020202020204" pitchFamily="34" charset="0"/>
                  <a:buChar char="–"/>
                  <a:defRPr kumimoji="1">
                    <a:solidFill>
                      <a:schemeClr val="tx1"/>
                    </a:solidFill>
                    <a:latin typeface="Arial" panose="020B0604020202020204" pitchFamily="34" charset="0"/>
                    <a:ea typeface="ヒラギノ角ゴ Pro W3" charset="-128"/>
                  </a:defRPr>
                </a:lvl7pPr>
                <a:lvl8pPr marL="3429000" indent="-228600" eaLnBrk="0" fontAlgn="base" hangingPunct="0">
                  <a:spcBef>
                    <a:spcPct val="20000"/>
                  </a:spcBef>
                  <a:spcAft>
                    <a:spcPct val="0"/>
                  </a:spcAft>
                  <a:buClr>
                    <a:schemeClr val="tx1"/>
                  </a:buClr>
                  <a:buFont typeface="Arial" panose="020B0604020202020204" pitchFamily="34" charset="0"/>
                  <a:buChar char="–"/>
                  <a:defRPr kumimoji="1">
                    <a:solidFill>
                      <a:schemeClr val="tx1"/>
                    </a:solidFill>
                    <a:latin typeface="Arial" panose="020B0604020202020204" pitchFamily="34" charset="0"/>
                    <a:ea typeface="ヒラギノ角ゴ Pro W3" charset="-128"/>
                  </a:defRPr>
                </a:lvl8pPr>
                <a:lvl9pPr marL="3886200" indent="-228600" eaLnBrk="0" fontAlgn="base" hangingPunct="0">
                  <a:spcBef>
                    <a:spcPct val="20000"/>
                  </a:spcBef>
                  <a:spcAft>
                    <a:spcPct val="0"/>
                  </a:spcAft>
                  <a:buClr>
                    <a:schemeClr val="tx1"/>
                  </a:buClr>
                  <a:buFont typeface="Arial" panose="020B0604020202020204" pitchFamily="34" charset="0"/>
                  <a:buChar char="–"/>
                  <a:defRPr kumimoji="1">
                    <a:solidFill>
                      <a:schemeClr val="tx1"/>
                    </a:solidFill>
                    <a:latin typeface="Arial" panose="020B0604020202020204" pitchFamily="34" charset="0"/>
                    <a:ea typeface="ヒラギノ角ゴ Pro W3" charset="-128"/>
                  </a:defRPr>
                </a:lvl9pPr>
              </a:lstStyle>
              <a:p>
                <a:pPr eaLnBrk="1" hangingPunct="1">
                  <a:spcBef>
                    <a:spcPct val="0"/>
                  </a:spcBef>
                  <a:buClrTx/>
                  <a:buFontTx/>
                  <a:buNone/>
                </a:pPr>
                <a:r>
                  <a:rPr kumimoji="0" lang="en-US" altLang="en-US" sz="2400">
                    <a:latin typeface="Tahoma" panose="020B0604030504040204" pitchFamily="34" charset="0"/>
                    <a:ea typeface="MS PGothic" panose="020B0600070205080204" pitchFamily="34" charset="-128"/>
                  </a:rPr>
                  <a:t>…</a:t>
                </a:r>
                <a:endParaRPr kumimoji="0" lang="en-US" altLang="en-US" sz="2400">
                  <a:latin typeface="Tahoma" panose="020B0604030504040204" pitchFamily="34" charset="0"/>
                  <a:ea typeface="MS PGothic" panose="020B0600070205080204" pitchFamily="34" charset="-128"/>
                </a:endParaRPr>
              </a:p>
            </p:txBody>
          </p:sp>
        </p:grpSp>
        <p:sp>
          <p:nvSpPr>
            <p:cNvPr id="16393" name="Text Box 30"/>
            <p:cNvSpPr txBox="1">
              <a:spLocks noChangeArrowheads="1"/>
            </p:cNvSpPr>
            <p:nvPr/>
          </p:nvSpPr>
          <p:spPr bwMode="auto">
            <a:xfrm>
              <a:off x="94" y="3813"/>
              <a:ext cx="22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1"/>
                </a:buClr>
                <a:buChar char="•"/>
                <a:defRPr kumimoji="1" sz="3200">
                  <a:solidFill>
                    <a:schemeClr val="tx1"/>
                  </a:solidFill>
                  <a:latin typeface="Arial" panose="020B0604020202020204" pitchFamily="34" charset="0"/>
                  <a:ea typeface="ヒラギノ角ゴ Pro W3" charset="-128"/>
                </a:defRPr>
              </a:lvl1pPr>
              <a:lvl2pPr marL="742950" indent="-285750" eaLnBrk="0" hangingPunct="0">
                <a:spcBef>
                  <a:spcPct val="20000"/>
                </a:spcBef>
                <a:buClr>
                  <a:schemeClr val="tx1"/>
                </a:buClr>
                <a:buFont typeface="Arial" panose="020B0604020202020204" pitchFamily="34" charset="0"/>
                <a:buChar char="–"/>
                <a:defRPr kumimoji="1" sz="2800">
                  <a:solidFill>
                    <a:schemeClr val="tx1"/>
                  </a:solidFill>
                  <a:latin typeface="Arial" panose="020B0604020202020204" pitchFamily="34" charset="0"/>
                  <a:ea typeface="ヒラギノ角ゴ Pro W3" charset="-128"/>
                </a:defRPr>
              </a:lvl2pPr>
              <a:lvl3pPr marL="1143000" indent="-228600" eaLnBrk="0" hangingPunct="0">
                <a:spcBef>
                  <a:spcPct val="20000"/>
                </a:spcBef>
                <a:buClr>
                  <a:schemeClr val="tx1"/>
                </a:buClr>
                <a:buFont typeface="Wingdings" panose="05000000000000000000" pitchFamily="2" charset="2"/>
                <a:buChar char="§"/>
                <a:defRPr kumimoji="1" sz="2400">
                  <a:solidFill>
                    <a:schemeClr val="tx1"/>
                  </a:solidFill>
                  <a:latin typeface="Arial" panose="020B0604020202020204" pitchFamily="34" charset="0"/>
                  <a:ea typeface="ヒラギノ角ゴ Pro W3" charset="-128"/>
                </a:defRPr>
              </a:lvl3pPr>
              <a:lvl4pPr marL="1600200" indent="-228600" eaLnBrk="0" hangingPunct="0">
                <a:spcBef>
                  <a:spcPct val="20000"/>
                </a:spcBef>
                <a:buClr>
                  <a:schemeClr val="tx1"/>
                </a:buClr>
                <a:buChar char="•"/>
                <a:defRPr kumimoji="1" sz="2000">
                  <a:solidFill>
                    <a:schemeClr val="tx1"/>
                  </a:solidFill>
                  <a:latin typeface="Arial" panose="020B0604020202020204" pitchFamily="34" charset="0"/>
                  <a:ea typeface="ヒラギノ角ゴ Pro W3" charset="-128"/>
                </a:defRPr>
              </a:lvl4pPr>
              <a:lvl5pPr marL="2057400" indent="-228600" eaLnBrk="0" hangingPunct="0">
                <a:spcBef>
                  <a:spcPct val="20000"/>
                </a:spcBef>
                <a:buClr>
                  <a:schemeClr val="tx1"/>
                </a:buClr>
                <a:buFont typeface="Arial" panose="020B0604020202020204" pitchFamily="34" charset="0"/>
                <a:buChar char="–"/>
                <a:defRPr kumimoji="1">
                  <a:solidFill>
                    <a:schemeClr val="tx1"/>
                  </a:solidFill>
                  <a:latin typeface="Arial" panose="020B0604020202020204" pitchFamily="34" charset="0"/>
                  <a:ea typeface="ヒラギノ角ゴ Pro W3" charset="-128"/>
                </a:defRPr>
              </a:lvl5pPr>
              <a:lvl6pPr marL="2514600" indent="-228600" eaLnBrk="0" fontAlgn="base" hangingPunct="0">
                <a:spcBef>
                  <a:spcPct val="20000"/>
                </a:spcBef>
                <a:spcAft>
                  <a:spcPct val="0"/>
                </a:spcAft>
                <a:buClr>
                  <a:schemeClr val="tx1"/>
                </a:buClr>
                <a:buFont typeface="Arial" panose="020B0604020202020204" pitchFamily="34" charset="0"/>
                <a:buChar char="–"/>
                <a:defRPr kumimoji="1">
                  <a:solidFill>
                    <a:schemeClr val="tx1"/>
                  </a:solidFill>
                  <a:latin typeface="Arial" panose="020B0604020202020204" pitchFamily="34" charset="0"/>
                  <a:ea typeface="ヒラギノ角ゴ Pro W3" charset="-128"/>
                </a:defRPr>
              </a:lvl6pPr>
              <a:lvl7pPr marL="2971800" indent="-228600" eaLnBrk="0" fontAlgn="base" hangingPunct="0">
                <a:spcBef>
                  <a:spcPct val="20000"/>
                </a:spcBef>
                <a:spcAft>
                  <a:spcPct val="0"/>
                </a:spcAft>
                <a:buClr>
                  <a:schemeClr val="tx1"/>
                </a:buClr>
                <a:buFont typeface="Arial" panose="020B0604020202020204" pitchFamily="34" charset="0"/>
                <a:buChar char="–"/>
                <a:defRPr kumimoji="1">
                  <a:solidFill>
                    <a:schemeClr val="tx1"/>
                  </a:solidFill>
                  <a:latin typeface="Arial" panose="020B0604020202020204" pitchFamily="34" charset="0"/>
                  <a:ea typeface="ヒラギノ角ゴ Pro W3" charset="-128"/>
                </a:defRPr>
              </a:lvl7pPr>
              <a:lvl8pPr marL="3429000" indent="-228600" eaLnBrk="0" fontAlgn="base" hangingPunct="0">
                <a:spcBef>
                  <a:spcPct val="20000"/>
                </a:spcBef>
                <a:spcAft>
                  <a:spcPct val="0"/>
                </a:spcAft>
                <a:buClr>
                  <a:schemeClr val="tx1"/>
                </a:buClr>
                <a:buFont typeface="Arial" panose="020B0604020202020204" pitchFamily="34" charset="0"/>
                <a:buChar char="–"/>
                <a:defRPr kumimoji="1">
                  <a:solidFill>
                    <a:schemeClr val="tx1"/>
                  </a:solidFill>
                  <a:latin typeface="Arial" panose="020B0604020202020204" pitchFamily="34" charset="0"/>
                  <a:ea typeface="ヒラギノ角ゴ Pro W3" charset="-128"/>
                </a:defRPr>
              </a:lvl8pPr>
              <a:lvl9pPr marL="3886200" indent="-228600" eaLnBrk="0" fontAlgn="base" hangingPunct="0">
                <a:spcBef>
                  <a:spcPct val="20000"/>
                </a:spcBef>
                <a:spcAft>
                  <a:spcPct val="0"/>
                </a:spcAft>
                <a:buClr>
                  <a:schemeClr val="tx1"/>
                </a:buClr>
                <a:buFont typeface="Arial" panose="020B0604020202020204" pitchFamily="34" charset="0"/>
                <a:buChar char="–"/>
                <a:defRPr kumimoji="1">
                  <a:solidFill>
                    <a:schemeClr val="tx1"/>
                  </a:solidFill>
                  <a:latin typeface="Arial" panose="020B0604020202020204" pitchFamily="34" charset="0"/>
                  <a:ea typeface="ヒラギノ角ゴ Pro W3" charset="-128"/>
                </a:defRPr>
              </a:lvl9pPr>
            </a:lstStyle>
            <a:p>
              <a:pPr algn="ctr" eaLnBrk="1" hangingPunct="1">
                <a:spcBef>
                  <a:spcPct val="0"/>
                </a:spcBef>
                <a:buClrTx/>
                <a:buFontTx/>
                <a:buNone/>
              </a:pPr>
              <a:r>
                <a:rPr kumimoji="0" lang="en-US" altLang="en-US" sz="2400">
                  <a:latin typeface="Tahoma" panose="020B0604030504040204" pitchFamily="34" charset="0"/>
                  <a:ea typeface="MS PGothic" panose="020B0600070205080204" pitchFamily="34" charset="-128"/>
                </a:rPr>
                <a:t>0</a:t>
              </a:r>
              <a:endParaRPr kumimoji="0" lang="en-US" altLang="en-US" sz="2400">
                <a:latin typeface="Tahoma" panose="020B0604030504040204" pitchFamily="34" charset="0"/>
                <a:ea typeface="MS PGothic" panose="020B0600070205080204" pitchFamily="34" charset="-128"/>
              </a:endParaRPr>
            </a:p>
          </p:txBody>
        </p:sp>
        <p:sp>
          <p:nvSpPr>
            <p:cNvPr id="16394" name="Text Box 31"/>
            <p:cNvSpPr txBox="1">
              <a:spLocks noChangeArrowheads="1"/>
            </p:cNvSpPr>
            <p:nvPr/>
          </p:nvSpPr>
          <p:spPr bwMode="auto">
            <a:xfrm>
              <a:off x="625" y="3813"/>
              <a:ext cx="22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1"/>
                </a:buClr>
                <a:buChar char="•"/>
                <a:defRPr kumimoji="1" sz="3200">
                  <a:solidFill>
                    <a:schemeClr val="tx1"/>
                  </a:solidFill>
                  <a:latin typeface="Arial" panose="020B0604020202020204" pitchFamily="34" charset="0"/>
                  <a:ea typeface="ヒラギノ角ゴ Pro W3" charset="-128"/>
                </a:defRPr>
              </a:lvl1pPr>
              <a:lvl2pPr marL="742950" indent="-285750" eaLnBrk="0" hangingPunct="0">
                <a:spcBef>
                  <a:spcPct val="20000"/>
                </a:spcBef>
                <a:buClr>
                  <a:schemeClr val="tx1"/>
                </a:buClr>
                <a:buFont typeface="Arial" panose="020B0604020202020204" pitchFamily="34" charset="0"/>
                <a:buChar char="–"/>
                <a:defRPr kumimoji="1" sz="2800">
                  <a:solidFill>
                    <a:schemeClr val="tx1"/>
                  </a:solidFill>
                  <a:latin typeface="Arial" panose="020B0604020202020204" pitchFamily="34" charset="0"/>
                  <a:ea typeface="ヒラギノ角ゴ Pro W3" charset="-128"/>
                </a:defRPr>
              </a:lvl2pPr>
              <a:lvl3pPr marL="1143000" indent="-228600" eaLnBrk="0" hangingPunct="0">
                <a:spcBef>
                  <a:spcPct val="20000"/>
                </a:spcBef>
                <a:buClr>
                  <a:schemeClr val="tx1"/>
                </a:buClr>
                <a:buFont typeface="Wingdings" panose="05000000000000000000" pitchFamily="2" charset="2"/>
                <a:buChar char="§"/>
                <a:defRPr kumimoji="1" sz="2400">
                  <a:solidFill>
                    <a:schemeClr val="tx1"/>
                  </a:solidFill>
                  <a:latin typeface="Arial" panose="020B0604020202020204" pitchFamily="34" charset="0"/>
                  <a:ea typeface="ヒラギノ角ゴ Pro W3" charset="-128"/>
                </a:defRPr>
              </a:lvl3pPr>
              <a:lvl4pPr marL="1600200" indent="-228600" eaLnBrk="0" hangingPunct="0">
                <a:spcBef>
                  <a:spcPct val="20000"/>
                </a:spcBef>
                <a:buClr>
                  <a:schemeClr val="tx1"/>
                </a:buClr>
                <a:buChar char="•"/>
                <a:defRPr kumimoji="1" sz="2000">
                  <a:solidFill>
                    <a:schemeClr val="tx1"/>
                  </a:solidFill>
                  <a:latin typeface="Arial" panose="020B0604020202020204" pitchFamily="34" charset="0"/>
                  <a:ea typeface="ヒラギノ角ゴ Pro W3" charset="-128"/>
                </a:defRPr>
              </a:lvl4pPr>
              <a:lvl5pPr marL="2057400" indent="-228600" eaLnBrk="0" hangingPunct="0">
                <a:spcBef>
                  <a:spcPct val="20000"/>
                </a:spcBef>
                <a:buClr>
                  <a:schemeClr val="tx1"/>
                </a:buClr>
                <a:buFont typeface="Arial" panose="020B0604020202020204" pitchFamily="34" charset="0"/>
                <a:buChar char="–"/>
                <a:defRPr kumimoji="1">
                  <a:solidFill>
                    <a:schemeClr val="tx1"/>
                  </a:solidFill>
                  <a:latin typeface="Arial" panose="020B0604020202020204" pitchFamily="34" charset="0"/>
                  <a:ea typeface="ヒラギノ角ゴ Pro W3" charset="-128"/>
                </a:defRPr>
              </a:lvl5pPr>
              <a:lvl6pPr marL="2514600" indent="-228600" eaLnBrk="0" fontAlgn="base" hangingPunct="0">
                <a:spcBef>
                  <a:spcPct val="20000"/>
                </a:spcBef>
                <a:spcAft>
                  <a:spcPct val="0"/>
                </a:spcAft>
                <a:buClr>
                  <a:schemeClr val="tx1"/>
                </a:buClr>
                <a:buFont typeface="Arial" panose="020B0604020202020204" pitchFamily="34" charset="0"/>
                <a:buChar char="–"/>
                <a:defRPr kumimoji="1">
                  <a:solidFill>
                    <a:schemeClr val="tx1"/>
                  </a:solidFill>
                  <a:latin typeface="Arial" panose="020B0604020202020204" pitchFamily="34" charset="0"/>
                  <a:ea typeface="ヒラギノ角ゴ Pro W3" charset="-128"/>
                </a:defRPr>
              </a:lvl6pPr>
              <a:lvl7pPr marL="2971800" indent="-228600" eaLnBrk="0" fontAlgn="base" hangingPunct="0">
                <a:spcBef>
                  <a:spcPct val="20000"/>
                </a:spcBef>
                <a:spcAft>
                  <a:spcPct val="0"/>
                </a:spcAft>
                <a:buClr>
                  <a:schemeClr val="tx1"/>
                </a:buClr>
                <a:buFont typeface="Arial" panose="020B0604020202020204" pitchFamily="34" charset="0"/>
                <a:buChar char="–"/>
                <a:defRPr kumimoji="1">
                  <a:solidFill>
                    <a:schemeClr val="tx1"/>
                  </a:solidFill>
                  <a:latin typeface="Arial" panose="020B0604020202020204" pitchFamily="34" charset="0"/>
                  <a:ea typeface="ヒラギノ角ゴ Pro W3" charset="-128"/>
                </a:defRPr>
              </a:lvl7pPr>
              <a:lvl8pPr marL="3429000" indent="-228600" eaLnBrk="0" fontAlgn="base" hangingPunct="0">
                <a:spcBef>
                  <a:spcPct val="20000"/>
                </a:spcBef>
                <a:spcAft>
                  <a:spcPct val="0"/>
                </a:spcAft>
                <a:buClr>
                  <a:schemeClr val="tx1"/>
                </a:buClr>
                <a:buFont typeface="Arial" panose="020B0604020202020204" pitchFamily="34" charset="0"/>
                <a:buChar char="–"/>
                <a:defRPr kumimoji="1">
                  <a:solidFill>
                    <a:schemeClr val="tx1"/>
                  </a:solidFill>
                  <a:latin typeface="Arial" panose="020B0604020202020204" pitchFamily="34" charset="0"/>
                  <a:ea typeface="ヒラギノ角ゴ Pro W3" charset="-128"/>
                </a:defRPr>
              </a:lvl8pPr>
              <a:lvl9pPr marL="3886200" indent="-228600" eaLnBrk="0" fontAlgn="base" hangingPunct="0">
                <a:spcBef>
                  <a:spcPct val="20000"/>
                </a:spcBef>
                <a:spcAft>
                  <a:spcPct val="0"/>
                </a:spcAft>
                <a:buClr>
                  <a:schemeClr val="tx1"/>
                </a:buClr>
                <a:buFont typeface="Arial" panose="020B0604020202020204" pitchFamily="34" charset="0"/>
                <a:buChar char="–"/>
                <a:defRPr kumimoji="1">
                  <a:solidFill>
                    <a:schemeClr val="tx1"/>
                  </a:solidFill>
                  <a:latin typeface="Arial" panose="020B0604020202020204" pitchFamily="34" charset="0"/>
                  <a:ea typeface="ヒラギノ角ゴ Pro W3" charset="-128"/>
                </a:defRPr>
              </a:lvl9pPr>
            </a:lstStyle>
            <a:p>
              <a:pPr algn="ctr" eaLnBrk="1" hangingPunct="1">
                <a:spcBef>
                  <a:spcPct val="0"/>
                </a:spcBef>
                <a:buClrTx/>
                <a:buFontTx/>
                <a:buNone/>
              </a:pPr>
              <a:r>
                <a:rPr kumimoji="0" lang="en-US" altLang="en-US" sz="2400">
                  <a:latin typeface="Tahoma" panose="020B0604030504040204" pitchFamily="34" charset="0"/>
                  <a:ea typeface="MS PGothic" panose="020B0600070205080204" pitchFamily="34" charset="-128"/>
                </a:rPr>
                <a:t>1</a:t>
              </a:r>
              <a:endParaRPr kumimoji="0" lang="en-US" altLang="en-US" sz="2400">
                <a:latin typeface="Tahoma" panose="020B0604030504040204" pitchFamily="34" charset="0"/>
                <a:ea typeface="MS PGothic" panose="020B0600070205080204" pitchFamily="34" charset="-128"/>
              </a:endParaRPr>
            </a:p>
          </p:txBody>
        </p:sp>
        <p:sp>
          <p:nvSpPr>
            <p:cNvPr id="16395" name="Text Box 32"/>
            <p:cNvSpPr txBox="1">
              <a:spLocks noChangeArrowheads="1"/>
            </p:cNvSpPr>
            <p:nvPr/>
          </p:nvSpPr>
          <p:spPr bwMode="auto">
            <a:xfrm>
              <a:off x="1157" y="3813"/>
              <a:ext cx="22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1"/>
                </a:buClr>
                <a:buChar char="•"/>
                <a:defRPr kumimoji="1" sz="3200">
                  <a:solidFill>
                    <a:schemeClr val="tx1"/>
                  </a:solidFill>
                  <a:latin typeface="Arial" panose="020B0604020202020204" pitchFamily="34" charset="0"/>
                  <a:ea typeface="ヒラギノ角ゴ Pro W3" charset="-128"/>
                </a:defRPr>
              </a:lvl1pPr>
              <a:lvl2pPr marL="742950" indent="-285750" eaLnBrk="0" hangingPunct="0">
                <a:spcBef>
                  <a:spcPct val="20000"/>
                </a:spcBef>
                <a:buClr>
                  <a:schemeClr val="tx1"/>
                </a:buClr>
                <a:buFont typeface="Arial" panose="020B0604020202020204" pitchFamily="34" charset="0"/>
                <a:buChar char="–"/>
                <a:defRPr kumimoji="1" sz="2800">
                  <a:solidFill>
                    <a:schemeClr val="tx1"/>
                  </a:solidFill>
                  <a:latin typeface="Arial" panose="020B0604020202020204" pitchFamily="34" charset="0"/>
                  <a:ea typeface="ヒラギノ角ゴ Pro W3" charset="-128"/>
                </a:defRPr>
              </a:lvl2pPr>
              <a:lvl3pPr marL="1143000" indent="-228600" eaLnBrk="0" hangingPunct="0">
                <a:spcBef>
                  <a:spcPct val="20000"/>
                </a:spcBef>
                <a:buClr>
                  <a:schemeClr val="tx1"/>
                </a:buClr>
                <a:buFont typeface="Wingdings" panose="05000000000000000000" pitchFamily="2" charset="2"/>
                <a:buChar char="§"/>
                <a:defRPr kumimoji="1" sz="2400">
                  <a:solidFill>
                    <a:schemeClr val="tx1"/>
                  </a:solidFill>
                  <a:latin typeface="Arial" panose="020B0604020202020204" pitchFamily="34" charset="0"/>
                  <a:ea typeface="ヒラギノ角ゴ Pro W3" charset="-128"/>
                </a:defRPr>
              </a:lvl3pPr>
              <a:lvl4pPr marL="1600200" indent="-228600" eaLnBrk="0" hangingPunct="0">
                <a:spcBef>
                  <a:spcPct val="20000"/>
                </a:spcBef>
                <a:buClr>
                  <a:schemeClr val="tx1"/>
                </a:buClr>
                <a:buChar char="•"/>
                <a:defRPr kumimoji="1" sz="2000">
                  <a:solidFill>
                    <a:schemeClr val="tx1"/>
                  </a:solidFill>
                  <a:latin typeface="Arial" panose="020B0604020202020204" pitchFamily="34" charset="0"/>
                  <a:ea typeface="ヒラギノ角ゴ Pro W3" charset="-128"/>
                </a:defRPr>
              </a:lvl4pPr>
              <a:lvl5pPr marL="2057400" indent="-228600" eaLnBrk="0" hangingPunct="0">
                <a:spcBef>
                  <a:spcPct val="20000"/>
                </a:spcBef>
                <a:buClr>
                  <a:schemeClr val="tx1"/>
                </a:buClr>
                <a:buFont typeface="Arial" panose="020B0604020202020204" pitchFamily="34" charset="0"/>
                <a:buChar char="–"/>
                <a:defRPr kumimoji="1">
                  <a:solidFill>
                    <a:schemeClr val="tx1"/>
                  </a:solidFill>
                  <a:latin typeface="Arial" panose="020B0604020202020204" pitchFamily="34" charset="0"/>
                  <a:ea typeface="ヒラギノ角ゴ Pro W3" charset="-128"/>
                </a:defRPr>
              </a:lvl5pPr>
              <a:lvl6pPr marL="2514600" indent="-228600" eaLnBrk="0" fontAlgn="base" hangingPunct="0">
                <a:spcBef>
                  <a:spcPct val="20000"/>
                </a:spcBef>
                <a:spcAft>
                  <a:spcPct val="0"/>
                </a:spcAft>
                <a:buClr>
                  <a:schemeClr val="tx1"/>
                </a:buClr>
                <a:buFont typeface="Arial" panose="020B0604020202020204" pitchFamily="34" charset="0"/>
                <a:buChar char="–"/>
                <a:defRPr kumimoji="1">
                  <a:solidFill>
                    <a:schemeClr val="tx1"/>
                  </a:solidFill>
                  <a:latin typeface="Arial" panose="020B0604020202020204" pitchFamily="34" charset="0"/>
                  <a:ea typeface="ヒラギノ角ゴ Pro W3" charset="-128"/>
                </a:defRPr>
              </a:lvl6pPr>
              <a:lvl7pPr marL="2971800" indent="-228600" eaLnBrk="0" fontAlgn="base" hangingPunct="0">
                <a:spcBef>
                  <a:spcPct val="20000"/>
                </a:spcBef>
                <a:spcAft>
                  <a:spcPct val="0"/>
                </a:spcAft>
                <a:buClr>
                  <a:schemeClr val="tx1"/>
                </a:buClr>
                <a:buFont typeface="Arial" panose="020B0604020202020204" pitchFamily="34" charset="0"/>
                <a:buChar char="–"/>
                <a:defRPr kumimoji="1">
                  <a:solidFill>
                    <a:schemeClr val="tx1"/>
                  </a:solidFill>
                  <a:latin typeface="Arial" panose="020B0604020202020204" pitchFamily="34" charset="0"/>
                  <a:ea typeface="ヒラギノ角ゴ Pro W3" charset="-128"/>
                </a:defRPr>
              </a:lvl7pPr>
              <a:lvl8pPr marL="3429000" indent="-228600" eaLnBrk="0" fontAlgn="base" hangingPunct="0">
                <a:spcBef>
                  <a:spcPct val="20000"/>
                </a:spcBef>
                <a:spcAft>
                  <a:spcPct val="0"/>
                </a:spcAft>
                <a:buClr>
                  <a:schemeClr val="tx1"/>
                </a:buClr>
                <a:buFont typeface="Arial" panose="020B0604020202020204" pitchFamily="34" charset="0"/>
                <a:buChar char="–"/>
                <a:defRPr kumimoji="1">
                  <a:solidFill>
                    <a:schemeClr val="tx1"/>
                  </a:solidFill>
                  <a:latin typeface="Arial" panose="020B0604020202020204" pitchFamily="34" charset="0"/>
                  <a:ea typeface="ヒラギノ角ゴ Pro W3" charset="-128"/>
                </a:defRPr>
              </a:lvl8pPr>
              <a:lvl9pPr marL="3886200" indent="-228600" eaLnBrk="0" fontAlgn="base" hangingPunct="0">
                <a:spcBef>
                  <a:spcPct val="20000"/>
                </a:spcBef>
                <a:spcAft>
                  <a:spcPct val="0"/>
                </a:spcAft>
                <a:buClr>
                  <a:schemeClr val="tx1"/>
                </a:buClr>
                <a:buFont typeface="Arial" panose="020B0604020202020204" pitchFamily="34" charset="0"/>
                <a:buChar char="–"/>
                <a:defRPr kumimoji="1">
                  <a:solidFill>
                    <a:schemeClr val="tx1"/>
                  </a:solidFill>
                  <a:latin typeface="Arial" panose="020B0604020202020204" pitchFamily="34" charset="0"/>
                  <a:ea typeface="ヒラギノ角ゴ Pro W3" charset="-128"/>
                </a:defRPr>
              </a:lvl9pPr>
            </a:lstStyle>
            <a:p>
              <a:pPr algn="ctr" eaLnBrk="1" hangingPunct="1">
                <a:spcBef>
                  <a:spcPct val="0"/>
                </a:spcBef>
                <a:buClrTx/>
                <a:buFontTx/>
                <a:buNone/>
              </a:pPr>
              <a:r>
                <a:rPr kumimoji="0" lang="en-US" altLang="en-US" sz="2400">
                  <a:latin typeface="Tahoma" panose="020B0604030504040204" pitchFamily="34" charset="0"/>
                  <a:ea typeface="MS PGothic" panose="020B0600070205080204" pitchFamily="34" charset="-128"/>
                </a:rPr>
                <a:t>2</a:t>
              </a:r>
              <a:endParaRPr kumimoji="0" lang="en-US" altLang="en-US" sz="2400">
                <a:latin typeface="Tahoma" panose="020B0604030504040204" pitchFamily="34" charset="0"/>
                <a:ea typeface="MS PGothic" panose="020B0600070205080204" pitchFamily="34" charset="-128"/>
              </a:endParaRPr>
            </a:p>
          </p:txBody>
        </p:sp>
        <p:sp>
          <p:nvSpPr>
            <p:cNvPr id="16396" name="Text Box 33"/>
            <p:cNvSpPr txBox="1">
              <a:spLocks noChangeArrowheads="1"/>
            </p:cNvSpPr>
            <p:nvPr/>
          </p:nvSpPr>
          <p:spPr bwMode="auto">
            <a:xfrm>
              <a:off x="1689" y="3813"/>
              <a:ext cx="22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1"/>
                </a:buClr>
                <a:buChar char="•"/>
                <a:defRPr kumimoji="1" sz="3200">
                  <a:solidFill>
                    <a:schemeClr val="tx1"/>
                  </a:solidFill>
                  <a:latin typeface="Arial" panose="020B0604020202020204" pitchFamily="34" charset="0"/>
                  <a:ea typeface="ヒラギノ角ゴ Pro W3" charset="-128"/>
                </a:defRPr>
              </a:lvl1pPr>
              <a:lvl2pPr marL="742950" indent="-285750" eaLnBrk="0" hangingPunct="0">
                <a:spcBef>
                  <a:spcPct val="20000"/>
                </a:spcBef>
                <a:buClr>
                  <a:schemeClr val="tx1"/>
                </a:buClr>
                <a:buFont typeface="Arial" panose="020B0604020202020204" pitchFamily="34" charset="0"/>
                <a:buChar char="–"/>
                <a:defRPr kumimoji="1" sz="2800">
                  <a:solidFill>
                    <a:schemeClr val="tx1"/>
                  </a:solidFill>
                  <a:latin typeface="Arial" panose="020B0604020202020204" pitchFamily="34" charset="0"/>
                  <a:ea typeface="ヒラギノ角ゴ Pro W3" charset="-128"/>
                </a:defRPr>
              </a:lvl2pPr>
              <a:lvl3pPr marL="1143000" indent="-228600" eaLnBrk="0" hangingPunct="0">
                <a:spcBef>
                  <a:spcPct val="20000"/>
                </a:spcBef>
                <a:buClr>
                  <a:schemeClr val="tx1"/>
                </a:buClr>
                <a:buFont typeface="Wingdings" panose="05000000000000000000" pitchFamily="2" charset="2"/>
                <a:buChar char="§"/>
                <a:defRPr kumimoji="1" sz="2400">
                  <a:solidFill>
                    <a:schemeClr val="tx1"/>
                  </a:solidFill>
                  <a:latin typeface="Arial" panose="020B0604020202020204" pitchFamily="34" charset="0"/>
                  <a:ea typeface="ヒラギノ角ゴ Pro W3" charset="-128"/>
                </a:defRPr>
              </a:lvl3pPr>
              <a:lvl4pPr marL="1600200" indent="-228600" eaLnBrk="0" hangingPunct="0">
                <a:spcBef>
                  <a:spcPct val="20000"/>
                </a:spcBef>
                <a:buClr>
                  <a:schemeClr val="tx1"/>
                </a:buClr>
                <a:buChar char="•"/>
                <a:defRPr kumimoji="1" sz="2000">
                  <a:solidFill>
                    <a:schemeClr val="tx1"/>
                  </a:solidFill>
                  <a:latin typeface="Arial" panose="020B0604020202020204" pitchFamily="34" charset="0"/>
                  <a:ea typeface="ヒラギノ角ゴ Pro W3" charset="-128"/>
                </a:defRPr>
              </a:lvl4pPr>
              <a:lvl5pPr marL="2057400" indent="-228600" eaLnBrk="0" hangingPunct="0">
                <a:spcBef>
                  <a:spcPct val="20000"/>
                </a:spcBef>
                <a:buClr>
                  <a:schemeClr val="tx1"/>
                </a:buClr>
                <a:buFont typeface="Arial" panose="020B0604020202020204" pitchFamily="34" charset="0"/>
                <a:buChar char="–"/>
                <a:defRPr kumimoji="1">
                  <a:solidFill>
                    <a:schemeClr val="tx1"/>
                  </a:solidFill>
                  <a:latin typeface="Arial" panose="020B0604020202020204" pitchFamily="34" charset="0"/>
                  <a:ea typeface="ヒラギノ角ゴ Pro W3" charset="-128"/>
                </a:defRPr>
              </a:lvl5pPr>
              <a:lvl6pPr marL="2514600" indent="-228600" eaLnBrk="0" fontAlgn="base" hangingPunct="0">
                <a:spcBef>
                  <a:spcPct val="20000"/>
                </a:spcBef>
                <a:spcAft>
                  <a:spcPct val="0"/>
                </a:spcAft>
                <a:buClr>
                  <a:schemeClr val="tx1"/>
                </a:buClr>
                <a:buFont typeface="Arial" panose="020B0604020202020204" pitchFamily="34" charset="0"/>
                <a:buChar char="–"/>
                <a:defRPr kumimoji="1">
                  <a:solidFill>
                    <a:schemeClr val="tx1"/>
                  </a:solidFill>
                  <a:latin typeface="Arial" panose="020B0604020202020204" pitchFamily="34" charset="0"/>
                  <a:ea typeface="ヒラギノ角ゴ Pro W3" charset="-128"/>
                </a:defRPr>
              </a:lvl6pPr>
              <a:lvl7pPr marL="2971800" indent="-228600" eaLnBrk="0" fontAlgn="base" hangingPunct="0">
                <a:spcBef>
                  <a:spcPct val="20000"/>
                </a:spcBef>
                <a:spcAft>
                  <a:spcPct val="0"/>
                </a:spcAft>
                <a:buClr>
                  <a:schemeClr val="tx1"/>
                </a:buClr>
                <a:buFont typeface="Arial" panose="020B0604020202020204" pitchFamily="34" charset="0"/>
                <a:buChar char="–"/>
                <a:defRPr kumimoji="1">
                  <a:solidFill>
                    <a:schemeClr val="tx1"/>
                  </a:solidFill>
                  <a:latin typeface="Arial" panose="020B0604020202020204" pitchFamily="34" charset="0"/>
                  <a:ea typeface="ヒラギノ角ゴ Pro W3" charset="-128"/>
                </a:defRPr>
              </a:lvl7pPr>
              <a:lvl8pPr marL="3429000" indent="-228600" eaLnBrk="0" fontAlgn="base" hangingPunct="0">
                <a:spcBef>
                  <a:spcPct val="20000"/>
                </a:spcBef>
                <a:spcAft>
                  <a:spcPct val="0"/>
                </a:spcAft>
                <a:buClr>
                  <a:schemeClr val="tx1"/>
                </a:buClr>
                <a:buFont typeface="Arial" panose="020B0604020202020204" pitchFamily="34" charset="0"/>
                <a:buChar char="–"/>
                <a:defRPr kumimoji="1">
                  <a:solidFill>
                    <a:schemeClr val="tx1"/>
                  </a:solidFill>
                  <a:latin typeface="Arial" panose="020B0604020202020204" pitchFamily="34" charset="0"/>
                  <a:ea typeface="ヒラギノ角ゴ Pro W3" charset="-128"/>
                </a:defRPr>
              </a:lvl8pPr>
              <a:lvl9pPr marL="3886200" indent="-228600" eaLnBrk="0" fontAlgn="base" hangingPunct="0">
                <a:spcBef>
                  <a:spcPct val="20000"/>
                </a:spcBef>
                <a:spcAft>
                  <a:spcPct val="0"/>
                </a:spcAft>
                <a:buClr>
                  <a:schemeClr val="tx1"/>
                </a:buClr>
                <a:buFont typeface="Arial" panose="020B0604020202020204" pitchFamily="34" charset="0"/>
                <a:buChar char="–"/>
                <a:defRPr kumimoji="1">
                  <a:solidFill>
                    <a:schemeClr val="tx1"/>
                  </a:solidFill>
                  <a:latin typeface="Arial" panose="020B0604020202020204" pitchFamily="34" charset="0"/>
                  <a:ea typeface="ヒラギノ角ゴ Pro W3" charset="-128"/>
                </a:defRPr>
              </a:lvl9pPr>
            </a:lstStyle>
            <a:p>
              <a:pPr algn="ctr" eaLnBrk="1" hangingPunct="1">
                <a:spcBef>
                  <a:spcPct val="0"/>
                </a:spcBef>
                <a:buClrTx/>
                <a:buFontTx/>
                <a:buNone/>
              </a:pPr>
              <a:r>
                <a:rPr kumimoji="0" lang="en-US" altLang="en-US" sz="2400">
                  <a:latin typeface="Tahoma" panose="020B0604030504040204" pitchFamily="34" charset="0"/>
                  <a:ea typeface="MS PGothic" panose="020B0600070205080204" pitchFamily="34" charset="-128"/>
                </a:rPr>
                <a:t>3</a:t>
              </a:r>
              <a:endParaRPr kumimoji="0" lang="en-US" altLang="en-US" sz="2400">
                <a:latin typeface="Tahoma" panose="020B0604030504040204" pitchFamily="34" charset="0"/>
                <a:ea typeface="MS PGothic" panose="020B0600070205080204" pitchFamily="34" charset="-128"/>
              </a:endParaRPr>
            </a:p>
          </p:txBody>
        </p:sp>
        <p:sp>
          <p:nvSpPr>
            <p:cNvPr id="16397" name="Text Box 34"/>
            <p:cNvSpPr txBox="1">
              <a:spLocks noChangeArrowheads="1"/>
            </p:cNvSpPr>
            <p:nvPr/>
          </p:nvSpPr>
          <p:spPr bwMode="auto">
            <a:xfrm>
              <a:off x="2221" y="3813"/>
              <a:ext cx="22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1"/>
                </a:buClr>
                <a:buChar char="•"/>
                <a:defRPr kumimoji="1" sz="3200">
                  <a:solidFill>
                    <a:schemeClr val="tx1"/>
                  </a:solidFill>
                  <a:latin typeface="Arial" panose="020B0604020202020204" pitchFamily="34" charset="0"/>
                  <a:ea typeface="ヒラギノ角ゴ Pro W3" charset="-128"/>
                </a:defRPr>
              </a:lvl1pPr>
              <a:lvl2pPr marL="742950" indent="-285750" eaLnBrk="0" hangingPunct="0">
                <a:spcBef>
                  <a:spcPct val="20000"/>
                </a:spcBef>
                <a:buClr>
                  <a:schemeClr val="tx1"/>
                </a:buClr>
                <a:buFont typeface="Arial" panose="020B0604020202020204" pitchFamily="34" charset="0"/>
                <a:buChar char="–"/>
                <a:defRPr kumimoji="1" sz="2800">
                  <a:solidFill>
                    <a:schemeClr val="tx1"/>
                  </a:solidFill>
                  <a:latin typeface="Arial" panose="020B0604020202020204" pitchFamily="34" charset="0"/>
                  <a:ea typeface="ヒラギノ角ゴ Pro W3" charset="-128"/>
                </a:defRPr>
              </a:lvl2pPr>
              <a:lvl3pPr marL="1143000" indent="-228600" eaLnBrk="0" hangingPunct="0">
                <a:spcBef>
                  <a:spcPct val="20000"/>
                </a:spcBef>
                <a:buClr>
                  <a:schemeClr val="tx1"/>
                </a:buClr>
                <a:buFont typeface="Wingdings" panose="05000000000000000000" pitchFamily="2" charset="2"/>
                <a:buChar char="§"/>
                <a:defRPr kumimoji="1" sz="2400">
                  <a:solidFill>
                    <a:schemeClr val="tx1"/>
                  </a:solidFill>
                  <a:latin typeface="Arial" panose="020B0604020202020204" pitchFamily="34" charset="0"/>
                  <a:ea typeface="ヒラギノ角ゴ Pro W3" charset="-128"/>
                </a:defRPr>
              </a:lvl3pPr>
              <a:lvl4pPr marL="1600200" indent="-228600" eaLnBrk="0" hangingPunct="0">
                <a:spcBef>
                  <a:spcPct val="20000"/>
                </a:spcBef>
                <a:buClr>
                  <a:schemeClr val="tx1"/>
                </a:buClr>
                <a:buChar char="•"/>
                <a:defRPr kumimoji="1" sz="2000">
                  <a:solidFill>
                    <a:schemeClr val="tx1"/>
                  </a:solidFill>
                  <a:latin typeface="Arial" panose="020B0604020202020204" pitchFamily="34" charset="0"/>
                  <a:ea typeface="ヒラギノ角ゴ Pro W3" charset="-128"/>
                </a:defRPr>
              </a:lvl4pPr>
              <a:lvl5pPr marL="2057400" indent="-228600" eaLnBrk="0" hangingPunct="0">
                <a:spcBef>
                  <a:spcPct val="20000"/>
                </a:spcBef>
                <a:buClr>
                  <a:schemeClr val="tx1"/>
                </a:buClr>
                <a:buFont typeface="Arial" panose="020B0604020202020204" pitchFamily="34" charset="0"/>
                <a:buChar char="–"/>
                <a:defRPr kumimoji="1">
                  <a:solidFill>
                    <a:schemeClr val="tx1"/>
                  </a:solidFill>
                  <a:latin typeface="Arial" panose="020B0604020202020204" pitchFamily="34" charset="0"/>
                  <a:ea typeface="ヒラギノ角ゴ Pro W3" charset="-128"/>
                </a:defRPr>
              </a:lvl5pPr>
              <a:lvl6pPr marL="2514600" indent="-228600" eaLnBrk="0" fontAlgn="base" hangingPunct="0">
                <a:spcBef>
                  <a:spcPct val="20000"/>
                </a:spcBef>
                <a:spcAft>
                  <a:spcPct val="0"/>
                </a:spcAft>
                <a:buClr>
                  <a:schemeClr val="tx1"/>
                </a:buClr>
                <a:buFont typeface="Arial" panose="020B0604020202020204" pitchFamily="34" charset="0"/>
                <a:buChar char="–"/>
                <a:defRPr kumimoji="1">
                  <a:solidFill>
                    <a:schemeClr val="tx1"/>
                  </a:solidFill>
                  <a:latin typeface="Arial" panose="020B0604020202020204" pitchFamily="34" charset="0"/>
                  <a:ea typeface="ヒラギノ角ゴ Pro W3" charset="-128"/>
                </a:defRPr>
              </a:lvl6pPr>
              <a:lvl7pPr marL="2971800" indent="-228600" eaLnBrk="0" fontAlgn="base" hangingPunct="0">
                <a:spcBef>
                  <a:spcPct val="20000"/>
                </a:spcBef>
                <a:spcAft>
                  <a:spcPct val="0"/>
                </a:spcAft>
                <a:buClr>
                  <a:schemeClr val="tx1"/>
                </a:buClr>
                <a:buFont typeface="Arial" panose="020B0604020202020204" pitchFamily="34" charset="0"/>
                <a:buChar char="–"/>
                <a:defRPr kumimoji="1">
                  <a:solidFill>
                    <a:schemeClr val="tx1"/>
                  </a:solidFill>
                  <a:latin typeface="Arial" panose="020B0604020202020204" pitchFamily="34" charset="0"/>
                  <a:ea typeface="ヒラギノ角ゴ Pro W3" charset="-128"/>
                </a:defRPr>
              </a:lvl7pPr>
              <a:lvl8pPr marL="3429000" indent="-228600" eaLnBrk="0" fontAlgn="base" hangingPunct="0">
                <a:spcBef>
                  <a:spcPct val="20000"/>
                </a:spcBef>
                <a:spcAft>
                  <a:spcPct val="0"/>
                </a:spcAft>
                <a:buClr>
                  <a:schemeClr val="tx1"/>
                </a:buClr>
                <a:buFont typeface="Arial" panose="020B0604020202020204" pitchFamily="34" charset="0"/>
                <a:buChar char="–"/>
                <a:defRPr kumimoji="1">
                  <a:solidFill>
                    <a:schemeClr val="tx1"/>
                  </a:solidFill>
                  <a:latin typeface="Arial" panose="020B0604020202020204" pitchFamily="34" charset="0"/>
                  <a:ea typeface="ヒラギノ角ゴ Pro W3" charset="-128"/>
                </a:defRPr>
              </a:lvl8pPr>
              <a:lvl9pPr marL="3886200" indent="-228600" eaLnBrk="0" fontAlgn="base" hangingPunct="0">
                <a:spcBef>
                  <a:spcPct val="20000"/>
                </a:spcBef>
                <a:spcAft>
                  <a:spcPct val="0"/>
                </a:spcAft>
                <a:buClr>
                  <a:schemeClr val="tx1"/>
                </a:buClr>
                <a:buFont typeface="Arial" panose="020B0604020202020204" pitchFamily="34" charset="0"/>
                <a:buChar char="–"/>
                <a:defRPr kumimoji="1">
                  <a:solidFill>
                    <a:schemeClr val="tx1"/>
                  </a:solidFill>
                  <a:latin typeface="Arial" panose="020B0604020202020204" pitchFamily="34" charset="0"/>
                  <a:ea typeface="ヒラギノ角ゴ Pro W3" charset="-128"/>
                </a:defRPr>
              </a:lvl9pPr>
            </a:lstStyle>
            <a:p>
              <a:pPr algn="ctr" eaLnBrk="1" hangingPunct="1">
                <a:spcBef>
                  <a:spcPct val="0"/>
                </a:spcBef>
                <a:buClrTx/>
                <a:buFontTx/>
                <a:buNone/>
              </a:pPr>
              <a:r>
                <a:rPr kumimoji="0" lang="en-US" altLang="en-US" sz="2400">
                  <a:latin typeface="Tahoma" panose="020B0604030504040204" pitchFamily="34" charset="0"/>
                  <a:ea typeface="MS PGothic" panose="020B0600070205080204" pitchFamily="34" charset="-128"/>
                </a:rPr>
                <a:t>4</a:t>
              </a:r>
              <a:endParaRPr kumimoji="0" lang="en-US" altLang="en-US" sz="2400">
                <a:latin typeface="Tahoma" panose="020B0604030504040204" pitchFamily="34" charset="0"/>
                <a:ea typeface="MS PGothic" panose="020B0600070205080204" pitchFamily="34" charset="-128"/>
              </a:endParaRPr>
            </a:p>
          </p:txBody>
        </p:sp>
        <p:sp>
          <p:nvSpPr>
            <p:cNvPr id="16398" name="Text Box 35"/>
            <p:cNvSpPr txBox="1">
              <a:spLocks noChangeArrowheads="1"/>
            </p:cNvSpPr>
            <p:nvPr/>
          </p:nvSpPr>
          <p:spPr bwMode="auto">
            <a:xfrm>
              <a:off x="2753" y="3813"/>
              <a:ext cx="22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1"/>
                </a:buClr>
                <a:buChar char="•"/>
                <a:defRPr kumimoji="1" sz="3200">
                  <a:solidFill>
                    <a:schemeClr val="tx1"/>
                  </a:solidFill>
                  <a:latin typeface="Arial" panose="020B0604020202020204" pitchFamily="34" charset="0"/>
                  <a:ea typeface="ヒラギノ角ゴ Pro W3" charset="-128"/>
                </a:defRPr>
              </a:lvl1pPr>
              <a:lvl2pPr marL="742950" indent="-285750" eaLnBrk="0" hangingPunct="0">
                <a:spcBef>
                  <a:spcPct val="20000"/>
                </a:spcBef>
                <a:buClr>
                  <a:schemeClr val="tx1"/>
                </a:buClr>
                <a:buFont typeface="Arial" panose="020B0604020202020204" pitchFamily="34" charset="0"/>
                <a:buChar char="–"/>
                <a:defRPr kumimoji="1" sz="2800">
                  <a:solidFill>
                    <a:schemeClr val="tx1"/>
                  </a:solidFill>
                  <a:latin typeface="Arial" panose="020B0604020202020204" pitchFamily="34" charset="0"/>
                  <a:ea typeface="ヒラギノ角ゴ Pro W3" charset="-128"/>
                </a:defRPr>
              </a:lvl2pPr>
              <a:lvl3pPr marL="1143000" indent="-228600" eaLnBrk="0" hangingPunct="0">
                <a:spcBef>
                  <a:spcPct val="20000"/>
                </a:spcBef>
                <a:buClr>
                  <a:schemeClr val="tx1"/>
                </a:buClr>
                <a:buFont typeface="Wingdings" panose="05000000000000000000" pitchFamily="2" charset="2"/>
                <a:buChar char="§"/>
                <a:defRPr kumimoji="1" sz="2400">
                  <a:solidFill>
                    <a:schemeClr val="tx1"/>
                  </a:solidFill>
                  <a:latin typeface="Arial" panose="020B0604020202020204" pitchFamily="34" charset="0"/>
                  <a:ea typeface="ヒラギノ角ゴ Pro W3" charset="-128"/>
                </a:defRPr>
              </a:lvl3pPr>
              <a:lvl4pPr marL="1600200" indent="-228600" eaLnBrk="0" hangingPunct="0">
                <a:spcBef>
                  <a:spcPct val="20000"/>
                </a:spcBef>
                <a:buClr>
                  <a:schemeClr val="tx1"/>
                </a:buClr>
                <a:buChar char="•"/>
                <a:defRPr kumimoji="1" sz="2000">
                  <a:solidFill>
                    <a:schemeClr val="tx1"/>
                  </a:solidFill>
                  <a:latin typeface="Arial" panose="020B0604020202020204" pitchFamily="34" charset="0"/>
                  <a:ea typeface="ヒラギノ角ゴ Pro W3" charset="-128"/>
                </a:defRPr>
              </a:lvl4pPr>
              <a:lvl5pPr marL="2057400" indent="-228600" eaLnBrk="0" hangingPunct="0">
                <a:spcBef>
                  <a:spcPct val="20000"/>
                </a:spcBef>
                <a:buClr>
                  <a:schemeClr val="tx1"/>
                </a:buClr>
                <a:buFont typeface="Arial" panose="020B0604020202020204" pitchFamily="34" charset="0"/>
                <a:buChar char="–"/>
                <a:defRPr kumimoji="1">
                  <a:solidFill>
                    <a:schemeClr val="tx1"/>
                  </a:solidFill>
                  <a:latin typeface="Arial" panose="020B0604020202020204" pitchFamily="34" charset="0"/>
                  <a:ea typeface="ヒラギノ角ゴ Pro W3" charset="-128"/>
                </a:defRPr>
              </a:lvl5pPr>
              <a:lvl6pPr marL="2514600" indent="-228600" eaLnBrk="0" fontAlgn="base" hangingPunct="0">
                <a:spcBef>
                  <a:spcPct val="20000"/>
                </a:spcBef>
                <a:spcAft>
                  <a:spcPct val="0"/>
                </a:spcAft>
                <a:buClr>
                  <a:schemeClr val="tx1"/>
                </a:buClr>
                <a:buFont typeface="Arial" panose="020B0604020202020204" pitchFamily="34" charset="0"/>
                <a:buChar char="–"/>
                <a:defRPr kumimoji="1">
                  <a:solidFill>
                    <a:schemeClr val="tx1"/>
                  </a:solidFill>
                  <a:latin typeface="Arial" panose="020B0604020202020204" pitchFamily="34" charset="0"/>
                  <a:ea typeface="ヒラギノ角ゴ Pro W3" charset="-128"/>
                </a:defRPr>
              </a:lvl6pPr>
              <a:lvl7pPr marL="2971800" indent="-228600" eaLnBrk="0" fontAlgn="base" hangingPunct="0">
                <a:spcBef>
                  <a:spcPct val="20000"/>
                </a:spcBef>
                <a:spcAft>
                  <a:spcPct val="0"/>
                </a:spcAft>
                <a:buClr>
                  <a:schemeClr val="tx1"/>
                </a:buClr>
                <a:buFont typeface="Arial" panose="020B0604020202020204" pitchFamily="34" charset="0"/>
                <a:buChar char="–"/>
                <a:defRPr kumimoji="1">
                  <a:solidFill>
                    <a:schemeClr val="tx1"/>
                  </a:solidFill>
                  <a:latin typeface="Arial" panose="020B0604020202020204" pitchFamily="34" charset="0"/>
                  <a:ea typeface="ヒラギノ角ゴ Pro W3" charset="-128"/>
                </a:defRPr>
              </a:lvl7pPr>
              <a:lvl8pPr marL="3429000" indent="-228600" eaLnBrk="0" fontAlgn="base" hangingPunct="0">
                <a:spcBef>
                  <a:spcPct val="20000"/>
                </a:spcBef>
                <a:spcAft>
                  <a:spcPct val="0"/>
                </a:spcAft>
                <a:buClr>
                  <a:schemeClr val="tx1"/>
                </a:buClr>
                <a:buFont typeface="Arial" panose="020B0604020202020204" pitchFamily="34" charset="0"/>
                <a:buChar char="–"/>
                <a:defRPr kumimoji="1">
                  <a:solidFill>
                    <a:schemeClr val="tx1"/>
                  </a:solidFill>
                  <a:latin typeface="Arial" panose="020B0604020202020204" pitchFamily="34" charset="0"/>
                  <a:ea typeface="ヒラギノ角ゴ Pro W3" charset="-128"/>
                </a:defRPr>
              </a:lvl8pPr>
              <a:lvl9pPr marL="3886200" indent="-228600" eaLnBrk="0" fontAlgn="base" hangingPunct="0">
                <a:spcBef>
                  <a:spcPct val="20000"/>
                </a:spcBef>
                <a:spcAft>
                  <a:spcPct val="0"/>
                </a:spcAft>
                <a:buClr>
                  <a:schemeClr val="tx1"/>
                </a:buClr>
                <a:buFont typeface="Arial" panose="020B0604020202020204" pitchFamily="34" charset="0"/>
                <a:buChar char="–"/>
                <a:defRPr kumimoji="1">
                  <a:solidFill>
                    <a:schemeClr val="tx1"/>
                  </a:solidFill>
                  <a:latin typeface="Arial" panose="020B0604020202020204" pitchFamily="34" charset="0"/>
                  <a:ea typeface="ヒラギノ角ゴ Pro W3" charset="-128"/>
                </a:defRPr>
              </a:lvl9pPr>
            </a:lstStyle>
            <a:p>
              <a:pPr algn="ctr" eaLnBrk="1" hangingPunct="1">
                <a:spcBef>
                  <a:spcPct val="0"/>
                </a:spcBef>
                <a:buClrTx/>
                <a:buFontTx/>
                <a:buNone/>
              </a:pPr>
              <a:r>
                <a:rPr kumimoji="0" lang="en-US" altLang="en-US" sz="2400">
                  <a:latin typeface="Tahoma" panose="020B0604030504040204" pitchFamily="34" charset="0"/>
                  <a:ea typeface="MS PGothic" panose="020B0600070205080204" pitchFamily="34" charset="-128"/>
                </a:rPr>
                <a:t>5</a:t>
              </a:r>
              <a:endParaRPr kumimoji="0" lang="en-US" altLang="en-US" sz="2400">
                <a:latin typeface="Tahoma" panose="020B0604030504040204" pitchFamily="34" charset="0"/>
                <a:ea typeface="MS PGothic" panose="020B0600070205080204" pitchFamily="34" charset="-128"/>
              </a:endParaRPr>
            </a:p>
          </p:txBody>
        </p:sp>
        <p:sp>
          <p:nvSpPr>
            <p:cNvPr id="16399" name="Text Box 36"/>
            <p:cNvSpPr txBox="1">
              <a:spLocks noChangeArrowheads="1"/>
            </p:cNvSpPr>
            <p:nvPr/>
          </p:nvSpPr>
          <p:spPr bwMode="auto">
            <a:xfrm>
              <a:off x="3728" y="3813"/>
              <a:ext cx="39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1"/>
                </a:buClr>
                <a:buChar char="•"/>
                <a:defRPr kumimoji="1" sz="3200">
                  <a:solidFill>
                    <a:schemeClr val="tx1"/>
                  </a:solidFill>
                  <a:latin typeface="Arial" panose="020B0604020202020204" pitchFamily="34" charset="0"/>
                  <a:ea typeface="ヒラギノ角ゴ Pro W3" charset="-128"/>
                </a:defRPr>
              </a:lvl1pPr>
              <a:lvl2pPr marL="742950" indent="-285750" eaLnBrk="0" hangingPunct="0">
                <a:spcBef>
                  <a:spcPct val="20000"/>
                </a:spcBef>
                <a:buClr>
                  <a:schemeClr val="tx1"/>
                </a:buClr>
                <a:buFont typeface="Arial" panose="020B0604020202020204" pitchFamily="34" charset="0"/>
                <a:buChar char="–"/>
                <a:defRPr kumimoji="1" sz="2800">
                  <a:solidFill>
                    <a:schemeClr val="tx1"/>
                  </a:solidFill>
                  <a:latin typeface="Arial" panose="020B0604020202020204" pitchFamily="34" charset="0"/>
                  <a:ea typeface="ヒラギノ角ゴ Pro W3" charset="-128"/>
                </a:defRPr>
              </a:lvl2pPr>
              <a:lvl3pPr marL="1143000" indent="-228600" eaLnBrk="0" hangingPunct="0">
                <a:spcBef>
                  <a:spcPct val="20000"/>
                </a:spcBef>
                <a:buClr>
                  <a:schemeClr val="tx1"/>
                </a:buClr>
                <a:buFont typeface="Wingdings" panose="05000000000000000000" pitchFamily="2" charset="2"/>
                <a:buChar char="§"/>
                <a:defRPr kumimoji="1" sz="2400">
                  <a:solidFill>
                    <a:schemeClr val="tx1"/>
                  </a:solidFill>
                  <a:latin typeface="Arial" panose="020B0604020202020204" pitchFamily="34" charset="0"/>
                  <a:ea typeface="ヒラギノ角ゴ Pro W3" charset="-128"/>
                </a:defRPr>
              </a:lvl3pPr>
              <a:lvl4pPr marL="1600200" indent="-228600" eaLnBrk="0" hangingPunct="0">
                <a:spcBef>
                  <a:spcPct val="20000"/>
                </a:spcBef>
                <a:buClr>
                  <a:schemeClr val="tx1"/>
                </a:buClr>
                <a:buChar char="•"/>
                <a:defRPr kumimoji="1" sz="2000">
                  <a:solidFill>
                    <a:schemeClr val="tx1"/>
                  </a:solidFill>
                  <a:latin typeface="Arial" panose="020B0604020202020204" pitchFamily="34" charset="0"/>
                  <a:ea typeface="ヒラギノ角ゴ Pro W3" charset="-128"/>
                </a:defRPr>
              </a:lvl4pPr>
              <a:lvl5pPr marL="2057400" indent="-228600" eaLnBrk="0" hangingPunct="0">
                <a:spcBef>
                  <a:spcPct val="20000"/>
                </a:spcBef>
                <a:buClr>
                  <a:schemeClr val="tx1"/>
                </a:buClr>
                <a:buFont typeface="Arial" panose="020B0604020202020204" pitchFamily="34" charset="0"/>
                <a:buChar char="–"/>
                <a:defRPr kumimoji="1">
                  <a:solidFill>
                    <a:schemeClr val="tx1"/>
                  </a:solidFill>
                  <a:latin typeface="Arial" panose="020B0604020202020204" pitchFamily="34" charset="0"/>
                  <a:ea typeface="ヒラギノ角ゴ Pro W3" charset="-128"/>
                </a:defRPr>
              </a:lvl5pPr>
              <a:lvl6pPr marL="2514600" indent="-228600" eaLnBrk="0" fontAlgn="base" hangingPunct="0">
                <a:spcBef>
                  <a:spcPct val="20000"/>
                </a:spcBef>
                <a:spcAft>
                  <a:spcPct val="0"/>
                </a:spcAft>
                <a:buClr>
                  <a:schemeClr val="tx1"/>
                </a:buClr>
                <a:buFont typeface="Arial" panose="020B0604020202020204" pitchFamily="34" charset="0"/>
                <a:buChar char="–"/>
                <a:defRPr kumimoji="1">
                  <a:solidFill>
                    <a:schemeClr val="tx1"/>
                  </a:solidFill>
                  <a:latin typeface="Arial" panose="020B0604020202020204" pitchFamily="34" charset="0"/>
                  <a:ea typeface="ヒラギノ角ゴ Pro W3" charset="-128"/>
                </a:defRPr>
              </a:lvl6pPr>
              <a:lvl7pPr marL="2971800" indent="-228600" eaLnBrk="0" fontAlgn="base" hangingPunct="0">
                <a:spcBef>
                  <a:spcPct val="20000"/>
                </a:spcBef>
                <a:spcAft>
                  <a:spcPct val="0"/>
                </a:spcAft>
                <a:buClr>
                  <a:schemeClr val="tx1"/>
                </a:buClr>
                <a:buFont typeface="Arial" panose="020B0604020202020204" pitchFamily="34" charset="0"/>
                <a:buChar char="–"/>
                <a:defRPr kumimoji="1">
                  <a:solidFill>
                    <a:schemeClr val="tx1"/>
                  </a:solidFill>
                  <a:latin typeface="Arial" panose="020B0604020202020204" pitchFamily="34" charset="0"/>
                  <a:ea typeface="ヒラギノ角ゴ Pro W3" charset="-128"/>
                </a:defRPr>
              </a:lvl7pPr>
              <a:lvl8pPr marL="3429000" indent="-228600" eaLnBrk="0" fontAlgn="base" hangingPunct="0">
                <a:spcBef>
                  <a:spcPct val="20000"/>
                </a:spcBef>
                <a:spcAft>
                  <a:spcPct val="0"/>
                </a:spcAft>
                <a:buClr>
                  <a:schemeClr val="tx1"/>
                </a:buClr>
                <a:buFont typeface="Arial" panose="020B0604020202020204" pitchFamily="34" charset="0"/>
                <a:buChar char="–"/>
                <a:defRPr kumimoji="1">
                  <a:solidFill>
                    <a:schemeClr val="tx1"/>
                  </a:solidFill>
                  <a:latin typeface="Arial" panose="020B0604020202020204" pitchFamily="34" charset="0"/>
                  <a:ea typeface="ヒラギノ角ゴ Pro W3" charset="-128"/>
                </a:defRPr>
              </a:lvl8pPr>
              <a:lvl9pPr marL="3886200" indent="-228600" eaLnBrk="0" fontAlgn="base" hangingPunct="0">
                <a:spcBef>
                  <a:spcPct val="20000"/>
                </a:spcBef>
                <a:spcAft>
                  <a:spcPct val="0"/>
                </a:spcAft>
                <a:buClr>
                  <a:schemeClr val="tx1"/>
                </a:buClr>
                <a:buFont typeface="Arial" panose="020B0604020202020204" pitchFamily="34" charset="0"/>
                <a:buChar char="–"/>
                <a:defRPr kumimoji="1">
                  <a:solidFill>
                    <a:schemeClr val="tx1"/>
                  </a:solidFill>
                  <a:latin typeface="Arial" panose="020B0604020202020204" pitchFamily="34" charset="0"/>
                  <a:ea typeface="ヒラギノ角ゴ Pro W3" charset="-128"/>
                </a:defRPr>
              </a:lvl9pPr>
            </a:lstStyle>
            <a:p>
              <a:pPr algn="ctr" eaLnBrk="1" hangingPunct="1">
                <a:spcBef>
                  <a:spcPct val="0"/>
                </a:spcBef>
                <a:buClrTx/>
                <a:buFontTx/>
                <a:buNone/>
              </a:pPr>
              <a:r>
                <a:rPr kumimoji="0" lang="en-US" altLang="en-US" sz="2400">
                  <a:latin typeface="Tahoma" panose="020B0604030504040204" pitchFamily="34" charset="0"/>
                  <a:ea typeface="MS PGothic" panose="020B0600070205080204" pitchFamily="34" charset="-128"/>
                </a:rPr>
                <a:t>n-3</a:t>
              </a:r>
              <a:endParaRPr kumimoji="0" lang="en-US" altLang="en-US" sz="2400">
                <a:latin typeface="Tahoma" panose="020B0604030504040204" pitchFamily="34" charset="0"/>
                <a:ea typeface="MS PGothic" panose="020B0600070205080204" pitchFamily="34" charset="-128"/>
              </a:endParaRPr>
            </a:p>
          </p:txBody>
        </p:sp>
        <p:sp>
          <p:nvSpPr>
            <p:cNvPr id="16400" name="Text Box 37"/>
            <p:cNvSpPr txBox="1">
              <a:spLocks noChangeArrowheads="1"/>
            </p:cNvSpPr>
            <p:nvPr/>
          </p:nvSpPr>
          <p:spPr bwMode="auto">
            <a:xfrm>
              <a:off x="5410" y="3813"/>
              <a:ext cx="224"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1"/>
                </a:buClr>
                <a:buChar char="•"/>
                <a:defRPr kumimoji="1" sz="3200">
                  <a:solidFill>
                    <a:schemeClr val="tx1"/>
                  </a:solidFill>
                  <a:latin typeface="Arial" panose="020B0604020202020204" pitchFamily="34" charset="0"/>
                  <a:ea typeface="ヒラギノ角ゴ Pro W3" charset="-128"/>
                </a:defRPr>
              </a:lvl1pPr>
              <a:lvl2pPr marL="742950" indent="-285750" eaLnBrk="0" hangingPunct="0">
                <a:spcBef>
                  <a:spcPct val="20000"/>
                </a:spcBef>
                <a:buClr>
                  <a:schemeClr val="tx1"/>
                </a:buClr>
                <a:buFont typeface="Arial" panose="020B0604020202020204" pitchFamily="34" charset="0"/>
                <a:buChar char="–"/>
                <a:defRPr kumimoji="1" sz="2800">
                  <a:solidFill>
                    <a:schemeClr val="tx1"/>
                  </a:solidFill>
                  <a:latin typeface="Arial" panose="020B0604020202020204" pitchFamily="34" charset="0"/>
                  <a:ea typeface="ヒラギノ角ゴ Pro W3" charset="-128"/>
                </a:defRPr>
              </a:lvl2pPr>
              <a:lvl3pPr marL="1143000" indent="-228600" eaLnBrk="0" hangingPunct="0">
                <a:spcBef>
                  <a:spcPct val="20000"/>
                </a:spcBef>
                <a:buClr>
                  <a:schemeClr val="tx1"/>
                </a:buClr>
                <a:buFont typeface="Wingdings" panose="05000000000000000000" pitchFamily="2" charset="2"/>
                <a:buChar char="§"/>
                <a:defRPr kumimoji="1" sz="2400">
                  <a:solidFill>
                    <a:schemeClr val="tx1"/>
                  </a:solidFill>
                  <a:latin typeface="Arial" panose="020B0604020202020204" pitchFamily="34" charset="0"/>
                  <a:ea typeface="ヒラギノ角ゴ Pro W3" charset="-128"/>
                </a:defRPr>
              </a:lvl3pPr>
              <a:lvl4pPr marL="1600200" indent="-228600" eaLnBrk="0" hangingPunct="0">
                <a:spcBef>
                  <a:spcPct val="20000"/>
                </a:spcBef>
                <a:buClr>
                  <a:schemeClr val="tx1"/>
                </a:buClr>
                <a:buChar char="•"/>
                <a:defRPr kumimoji="1" sz="2000">
                  <a:solidFill>
                    <a:schemeClr val="tx1"/>
                  </a:solidFill>
                  <a:latin typeface="Arial" panose="020B0604020202020204" pitchFamily="34" charset="0"/>
                  <a:ea typeface="ヒラギノ角ゴ Pro W3" charset="-128"/>
                </a:defRPr>
              </a:lvl4pPr>
              <a:lvl5pPr marL="2057400" indent="-228600" eaLnBrk="0" hangingPunct="0">
                <a:spcBef>
                  <a:spcPct val="20000"/>
                </a:spcBef>
                <a:buClr>
                  <a:schemeClr val="tx1"/>
                </a:buClr>
                <a:buFont typeface="Arial" panose="020B0604020202020204" pitchFamily="34" charset="0"/>
                <a:buChar char="–"/>
                <a:defRPr kumimoji="1">
                  <a:solidFill>
                    <a:schemeClr val="tx1"/>
                  </a:solidFill>
                  <a:latin typeface="Arial" panose="020B0604020202020204" pitchFamily="34" charset="0"/>
                  <a:ea typeface="ヒラギノ角ゴ Pro W3" charset="-128"/>
                </a:defRPr>
              </a:lvl5pPr>
              <a:lvl6pPr marL="2514600" indent="-228600" eaLnBrk="0" fontAlgn="base" hangingPunct="0">
                <a:spcBef>
                  <a:spcPct val="20000"/>
                </a:spcBef>
                <a:spcAft>
                  <a:spcPct val="0"/>
                </a:spcAft>
                <a:buClr>
                  <a:schemeClr val="tx1"/>
                </a:buClr>
                <a:buFont typeface="Arial" panose="020B0604020202020204" pitchFamily="34" charset="0"/>
                <a:buChar char="–"/>
                <a:defRPr kumimoji="1">
                  <a:solidFill>
                    <a:schemeClr val="tx1"/>
                  </a:solidFill>
                  <a:latin typeface="Arial" panose="020B0604020202020204" pitchFamily="34" charset="0"/>
                  <a:ea typeface="ヒラギノ角ゴ Pro W3" charset="-128"/>
                </a:defRPr>
              </a:lvl6pPr>
              <a:lvl7pPr marL="2971800" indent="-228600" eaLnBrk="0" fontAlgn="base" hangingPunct="0">
                <a:spcBef>
                  <a:spcPct val="20000"/>
                </a:spcBef>
                <a:spcAft>
                  <a:spcPct val="0"/>
                </a:spcAft>
                <a:buClr>
                  <a:schemeClr val="tx1"/>
                </a:buClr>
                <a:buFont typeface="Arial" panose="020B0604020202020204" pitchFamily="34" charset="0"/>
                <a:buChar char="–"/>
                <a:defRPr kumimoji="1">
                  <a:solidFill>
                    <a:schemeClr val="tx1"/>
                  </a:solidFill>
                  <a:latin typeface="Arial" panose="020B0604020202020204" pitchFamily="34" charset="0"/>
                  <a:ea typeface="ヒラギノ角ゴ Pro W3" charset="-128"/>
                </a:defRPr>
              </a:lvl7pPr>
              <a:lvl8pPr marL="3429000" indent="-228600" eaLnBrk="0" fontAlgn="base" hangingPunct="0">
                <a:spcBef>
                  <a:spcPct val="20000"/>
                </a:spcBef>
                <a:spcAft>
                  <a:spcPct val="0"/>
                </a:spcAft>
                <a:buClr>
                  <a:schemeClr val="tx1"/>
                </a:buClr>
                <a:buFont typeface="Arial" panose="020B0604020202020204" pitchFamily="34" charset="0"/>
                <a:buChar char="–"/>
                <a:defRPr kumimoji="1">
                  <a:solidFill>
                    <a:schemeClr val="tx1"/>
                  </a:solidFill>
                  <a:latin typeface="Arial" panose="020B0604020202020204" pitchFamily="34" charset="0"/>
                  <a:ea typeface="ヒラギノ角ゴ Pro W3" charset="-128"/>
                </a:defRPr>
              </a:lvl8pPr>
              <a:lvl9pPr marL="3886200" indent="-228600" eaLnBrk="0" fontAlgn="base" hangingPunct="0">
                <a:spcBef>
                  <a:spcPct val="20000"/>
                </a:spcBef>
                <a:spcAft>
                  <a:spcPct val="0"/>
                </a:spcAft>
                <a:buClr>
                  <a:schemeClr val="tx1"/>
                </a:buClr>
                <a:buFont typeface="Arial" panose="020B0604020202020204" pitchFamily="34" charset="0"/>
                <a:buChar char="–"/>
                <a:defRPr kumimoji="1">
                  <a:solidFill>
                    <a:schemeClr val="tx1"/>
                  </a:solidFill>
                  <a:latin typeface="Arial" panose="020B0604020202020204" pitchFamily="34" charset="0"/>
                  <a:ea typeface="ヒラギノ角ゴ Pro W3" charset="-128"/>
                </a:defRPr>
              </a:lvl9pPr>
            </a:lstStyle>
            <a:p>
              <a:pPr algn="ctr" eaLnBrk="1" hangingPunct="1">
                <a:spcBef>
                  <a:spcPct val="0"/>
                </a:spcBef>
                <a:buClrTx/>
                <a:buFontTx/>
                <a:buNone/>
              </a:pPr>
              <a:r>
                <a:rPr kumimoji="0" lang="en-US" altLang="en-US" sz="2400">
                  <a:latin typeface="Tahoma" panose="020B0604030504040204" pitchFamily="34" charset="0"/>
                  <a:ea typeface="MS PGothic" panose="020B0600070205080204" pitchFamily="34" charset="-128"/>
                </a:rPr>
                <a:t>n</a:t>
              </a:r>
              <a:endParaRPr kumimoji="0" lang="en-US" altLang="en-US" sz="2400">
                <a:latin typeface="Tahoma" panose="020B0604030504040204" pitchFamily="34" charset="0"/>
                <a:ea typeface="MS PGothic" panose="020B0600070205080204" pitchFamily="34" charset="-128"/>
              </a:endParaRPr>
            </a:p>
          </p:txBody>
        </p:sp>
        <p:sp>
          <p:nvSpPr>
            <p:cNvPr id="16401" name="Text Box 38"/>
            <p:cNvSpPr txBox="1">
              <a:spLocks noChangeArrowheads="1"/>
            </p:cNvSpPr>
            <p:nvPr/>
          </p:nvSpPr>
          <p:spPr bwMode="auto">
            <a:xfrm>
              <a:off x="4260" y="3813"/>
              <a:ext cx="39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1"/>
                </a:buClr>
                <a:buChar char="•"/>
                <a:defRPr kumimoji="1" sz="3200">
                  <a:solidFill>
                    <a:schemeClr val="tx1"/>
                  </a:solidFill>
                  <a:latin typeface="Arial" panose="020B0604020202020204" pitchFamily="34" charset="0"/>
                  <a:ea typeface="ヒラギノ角ゴ Pro W3" charset="-128"/>
                </a:defRPr>
              </a:lvl1pPr>
              <a:lvl2pPr marL="742950" indent="-285750" eaLnBrk="0" hangingPunct="0">
                <a:spcBef>
                  <a:spcPct val="20000"/>
                </a:spcBef>
                <a:buClr>
                  <a:schemeClr val="tx1"/>
                </a:buClr>
                <a:buFont typeface="Arial" panose="020B0604020202020204" pitchFamily="34" charset="0"/>
                <a:buChar char="–"/>
                <a:defRPr kumimoji="1" sz="2800">
                  <a:solidFill>
                    <a:schemeClr val="tx1"/>
                  </a:solidFill>
                  <a:latin typeface="Arial" panose="020B0604020202020204" pitchFamily="34" charset="0"/>
                  <a:ea typeface="ヒラギノ角ゴ Pro W3" charset="-128"/>
                </a:defRPr>
              </a:lvl2pPr>
              <a:lvl3pPr marL="1143000" indent="-228600" eaLnBrk="0" hangingPunct="0">
                <a:spcBef>
                  <a:spcPct val="20000"/>
                </a:spcBef>
                <a:buClr>
                  <a:schemeClr val="tx1"/>
                </a:buClr>
                <a:buFont typeface="Wingdings" panose="05000000000000000000" pitchFamily="2" charset="2"/>
                <a:buChar char="§"/>
                <a:defRPr kumimoji="1" sz="2400">
                  <a:solidFill>
                    <a:schemeClr val="tx1"/>
                  </a:solidFill>
                  <a:latin typeface="Arial" panose="020B0604020202020204" pitchFamily="34" charset="0"/>
                  <a:ea typeface="ヒラギノ角ゴ Pro W3" charset="-128"/>
                </a:defRPr>
              </a:lvl3pPr>
              <a:lvl4pPr marL="1600200" indent="-228600" eaLnBrk="0" hangingPunct="0">
                <a:spcBef>
                  <a:spcPct val="20000"/>
                </a:spcBef>
                <a:buClr>
                  <a:schemeClr val="tx1"/>
                </a:buClr>
                <a:buChar char="•"/>
                <a:defRPr kumimoji="1" sz="2000">
                  <a:solidFill>
                    <a:schemeClr val="tx1"/>
                  </a:solidFill>
                  <a:latin typeface="Arial" panose="020B0604020202020204" pitchFamily="34" charset="0"/>
                  <a:ea typeface="ヒラギノ角ゴ Pro W3" charset="-128"/>
                </a:defRPr>
              </a:lvl4pPr>
              <a:lvl5pPr marL="2057400" indent="-228600" eaLnBrk="0" hangingPunct="0">
                <a:spcBef>
                  <a:spcPct val="20000"/>
                </a:spcBef>
                <a:buClr>
                  <a:schemeClr val="tx1"/>
                </a:buClr>
                <a:buFont typeface="Arial" panose="020B0604020202020204" pitchFamily="34" charset="0"/>
                <a:buChar char="–"/>
                <a:defRPr kumimoji="1">
                  <a:solidFill>
                    <a:schemeClr val="tx1"/>
                  </a:solidFill>
                  <a:latin typeface="Arial" panose="020B0604020202020204" pitchFamily="34" charset="0"/>
                  <a:ea typeface="ヒラギノ角ゴ Pro W3" charset="-128"/>
                </a:defRPr>
              </a:lvl5pPr>
              <a:lvl6pPr marL="2514600" indent="-228600" eaLnBrk="0" fontAlgn="base" hangingPunct="0">
                <a:spcBef>
                  <a:spcPct val="20000"/>
                </a:spcBef>
                <a:spcAft>
                  <a:spcPct val="0"/>
                </a:spcAft>
                <a:buClr>
                  <a:schemeClr val="tx1"/>
                </a:buClr>
                <a:buFont typeface="Arial" panose="020B0604020202020204" pitchFamily="34" charset="0"/>
                <a:buChar char="–"/>
                <a:defRPr kumimoji="1">
                  <a:solidFill>
                    <a:schemeClr val="tx1"/>
                  </a:solidFill>
                  <a:latin typeface="Arial" panose="020B0604020202020204" pitchFamily="34" charset="0"/>
                  <a:ea typeface="ヒラギノ角ゴ Pro W3" charset="-128"/>
                </a:defRPr>
              </a:lvl6pPr>
              <a:lvl7pPr marL="2971800" indent="-228600" eaLnBrk="0" fontAlgn="base" hangingPunct="0">
                <a:spcBef>
                  <a:spcPct val="20000"/>
                </a:spcBef>
                <a:spcAft>
                  <a:spcPct val="0"/>
                </a:spcAft>
                <a:buClr>
                  <a:schemeClr val="tx1"/>
                </a:buClr>
                <a:buFont typeface="Arial" panose="020B0604020202020204" pitchFamily="34" charset="0"/>
                <a:buChar char="–"/>
                <a:defRPr kumimoji="1">
                  <a:solidFill>
                    <a:schemeClr val="tx1"/>
                  </a:solidFill>
                  <a:latin typeface="Arial" panose="020B0604020202020204" pitchFamily="34" charset="0"/>
                  <a:ea typeface="ヒラギノ角ゴ Pro W3" charset="-128"/>
                </a:defRPr>
              </a:lvl7pPr>
              <a:lvl8pPr marL="3429000" indent="-228600" eaLnBrk="0" fontAlgn="base" hangingPunct="0">
                <a:spcBef>
                  <a:spcPct val="20000"/>
                </a:spcBef>
                <a:spcAft>
                  <a:spcPct val="0"/>
                </a:spcAft>
                <a:buClr>
                  <a:schemeClr val="tx1"/>
                </a:buClr>
                <a:buFont typeface="Arial" panose="020B0604020202020204" pitchFamily="34" charset="0"/>
                <a:buChar char="–"/>
                <a:defRPr kumimoji="1">
                  <a:solidFill>
                    <a:schemeClr val="tx1"/>
                  </a:solidFill>
                  <a:latin typeface="Arial" panose="020B0604020202020204" pitchFamily="34" charset="0"/>
                  <a:ea typeface="ヒラギノ角ゴ Pro W3" charset="-128"/>
                </a:defRPr>
              </a:lvl8pPr>
              <a:lvl9pPr marL="3886200" indent="-228600" eaLnBrk="0" fontAlgn="base" hangingPunct="0">
                <a:spcBef>
                  <a:spcPct val="20000"/>
                </a:spcBef>
                <a:spcAft>
                  <a:spcPct val="0"/>
                </a:spcAft>
                <a:buClr>
                  <a:schemeClr val="tx1"/>
                </a:buClr>
                <a:buFont typeface="Arial" panose="020B0604020202020204" pitchFamily="34" charset="0"/>
                <a:buChar char="–"/>
                <a:defRPr kumimoji="1">
                  <a:solidFill>
                    <a:schemeClr val="tx1"/>
                  </a:solidFill>
                  <a:latin typeface="Arial" panose="020B0604020202020204" pitchFamily="34" charset="0"/>
                  <a:ea typeface="ヒラギノ角ゴ Pro W3" charset="-128"/>
                </a:defRPr>
              </a:lvl9pPr>
            </a:lstStyle>
            <a:p>
              <a:pPr algn="ctr" eaLnBrk="1" hangingPunct="1">
                <a:spcBef>
                  <a:spcPct val="0"/>
                </a:spcBef>
                <a:buClrTx/>
                <a:buFontTx/>
                <a:buNone/>
              </a:pPr>
              <a:r>
                <a:rPr kumimoji="0" lang="en-US" altLang="en-US" sz="2400">
                  <a:latin typeface="Tahoma" panose="020B0604030504040204" pitchFamily="34" charset="0"/>
                  <a:ea typeface="MS PGothic" panose="020B0600070205080204" pitchFamily="34" charset="-128"/>
                </a:rPr>
                <a:t>n-2</a:t>
              </a:r>
              <a:endParaRPr kumimoji="0" lang="en-US" altLang="en-US" sz="2400">
                <a:latin typeface="Tahoma" panose="020B0604030504040204" pitchFamily="34" charset="0"/>
                <a:ea typeface="MS PGothic" panose="020B0600070205080204" pitchFamily="34" charset="-128"/>
              </a:endParaRPr>
            </a:p>
          </p:txBody>
        </p:sp>
        <p:sp>
          <p:nvSpPr>
            <p:cNvPr id="16402" name="Text Box 39"/>
            <p:cNvSpPr txBox="1">
              <a:spLocks noChangeArrowheads="1"/>
            </p:cNvSpPr>
            <p:nvPr/>
          </p:nvSpPr>
          <p:spPr bwMode="auto">
            <a:xfrm>
              <a:off x="4792" y="3813"/>
              <a:ext cx="39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1"/>
                </a:buClr>
                <a:buChar char="•"/>
                <a:defRPr kumimoji="1" sz="3200">
                  <a:solidFill>
                    <a:schemeClr val="tx1"/>
                  </a:solidFill>
                  <a:latin typeface="Arial" panose="020B0604020202020204" pitchFamily="34" charset="0"/>
                  <a:ea typeface="ヒラギノ角ゴ Pro W3" charset="-128"/>
                </a:defRPr>
              </a:lvl1pPr>
              <a:lvl2pPr marL="742950" indent="-285750" eaLnBrk="0" hangingPunct="0">
                <a:spcBef>
                  <a:spcPct val="20000"/>
                </a:spcBef>
                <a:buClr>
                  <a:schemeClr val="tx1"/>
                </a:buClr>
                <a:buFont typeface="Arial" panose="020B0604020202020204" pitchFamily="34" charset="0"/>
                <a:buChar char="–"/>
                <a:defRPr kumimoji="1" sz="2800">
                  <a:solidFill>
                    <a:schemeClr val="tx1"/>
                  </a:solidFill>
                  <a:latin typeface="Arial" panose="020B0604020202020204" pitchFamily="34" charset="0"/>
                  <a:ea typeface="ヒラギノ角ゴ Pro W3" charset="-128"/>
                </a:defRPr>
              </a:lvl2pPr>
              <a:lvl3pPr marL="1143000" indent="-228600" eaLnBrk="0" hangingPunct="0">
                <a:spcBef>
                  <a:spcPct val="20000"/>
                </a:spcBef>
                <a:buClr>
                  <a:schemeClr val="tx1"/>
                </a:buClr>
                <a:buFont typeface="Wingdings" panose="05000000000000000000" pitchFamily="2" charset="2"/>
                <a:buChar char="§"/>
                <a:defRPr kumimoji="1" sz="2400">
                  <a:solidFill>
                    <a:schemeClr val="tx1"/>
                  </a:solidFill>
                  <a:latin typeface="Arial" panose="020B0604020202020204" pitchFamily="34" charset="0"/>
                  <a:ea typeface="ヒラギノ角ゴ Pro W3" charset="-128"/>
                </a:defRPr>
              </a:lvl3pPr>
              <a:lvl4pPr marL="1600200" indent="-228600" eaLnBrk="0" hangingPunct="0">
                <a:spcBef>
                  <a:spcPct val="20000"/>
                </a:spcBef>
                <a:buClr>
                  <a:schemeClr val="tx1"/>
                </a:buClr>
                <a:buChar char="•"/>
                <a:defRPr kumimoji="1" sz="2000">
                  <a:solidFill>
                    <a:schemeClr val="tx1"/>
                  </a:solidFill>
                  <a:latin typeface="Arial" panose="020B0604020202020204" pitchFamily="34" charset="0"/>
                  <a:ea typeface="ヒラギノ角ゴ Pro W3" charset="-128"/>
                </a:defRPr>
              </a:lvl4pPr>
              <a:lvl5pPr marL="2057400" indent="-228600" eaLnBrk="0" hangingPunct="0">
                <a:spcBef>
                  <a:spcPct val="20000"/>
                </a:spcBef>
                <a:buClr>
                  <a:schemeClr val="tx1"/>
                </a:buClr>
                <a:buFont typeface="Arial" panose="020B0604020202020204" pitchFamily="34" charset="0"/>
                <a:buChar char="–"/>
                <a:defRPr kumimoji="1">
                  <a:solidFill>
                    <a:schemeClr val="tx1"/>
                  </a:solidFill>
                  <a:latin typeface="Arial" panose="020B0604020202020204" pitchFamily="34" charset="0"/>
                  <a:ea typeface="ヒラギノ角ゴ Pro W3" charset="-128"/>
                </a:defRPr>
              </a:lvl5pPr>
              <a:lvl6pPr marL="2514600" indent="-228600" eaLnBrk="0" fontAlgn="base" hangingPunct="0">
                <a:spcBef>
                  <a:spcPct val="20000"/>
                </a:spcBef>
                <a:spcAft>
                  <a:spcPct val="0"/>
                </a:spcAft>
                <a:buClr>
                  <a:schemeClr val="tx1"/>
                </a:buClr>
                <a:buFont typeface="Arial" panose="020B0604020202020204" pitchFamily="34" charset="0"/>
                <a:buChar char="–"/>
                <a:defRPr kumimoji="1">
                  <a:solidFill>
                    <a:schemeClr val="tx1"/>
                  </a:solidFill>
                  <a:latin typeface="Arial" panose="020B0604020202020204" pitchFamily="34" charset="0"/>
                  <a:ea typeface="ヒラギノ角ゴ Pro W3" charset="-128"/>
                </a:defRPr>
              </a:lvl6pPr>
              <a:lvl7pPr marL="2971800" indent="-228600" eaLnBrk="0" fontAlgn="base" hangingPunct="0">
                <a:spcBef>
                  <a:spcPct val="20000"/>
                </a:spcBef>
                <a:spcAft>
                  <a:spcPct val="0"/>
                </a:spcAft>
                <a:buClr>
                  <a:schemeClr val="tx1"/>
                </a:buClr>
                <a:buFont typeface="Arial" panose="020B0604020202020204" pitchFamily="34" charset="0"/>
                <a:buChar char="–"/>
                <a:defRPr kumimoji="1">
                  <a:solidFill>
                    <a:schemeClr val="tx1"/>
                  </a:solidFill>
                  <a:latin typeface="Arial" panose="020B0604020202020204" pitchFamily="34" charset="0"/>
                  <a:ea typeface="ヒラギノ角ゴ Pro W3" charset="-128"/>
                </a:defRPr>
              </a:lvl7pPr>
              <a:lvl8pPr marL="3429000" indent="-228600" eaLnBrk="0" fontAlgn="base" hangingPunct="0">
                <a:spcBef>
                  <a:spcPct val="20000"/>
                </a:spcBef>
                <a:spcAft>
                  <a:spcPct val="0"/>
                </a:spcAft>
                <a:buClr>
                  <a:schemeClr val="tx1"/>
                </a:buClr>
                <a:buFont typeface="Arial" panose="020B0604020202020204" pitchFamily="34" charset="0"/>
                <a:buChar char="–"/>
                <a:defRPr kumimoji="1">
                  <a:solidFill>
                    <a:schemeClr val="tx1"/>
                  </a:solidFill>
                  <a:latin typeface="Arial" panose="020B0604020202020204" pitchFamily="34" charset="0"/>
                  <a:ea typeface="ヒラギノ角ゴ Pro W3" charset="-128"/>
                </a:defRPr>
              </a:lvl8pPr>
              <a:lvl9pPr marL="3886200" indent="-228600" eaLnBrk="0" fontAlgn="base" hangingPunct="0">
                <a:spcBef>
                  <a:spcPct val="20000"/>
                </a:spcBef>
                <a:spcAft>
                  <a:spcPct val="0"/>
                </a:spcAft>
                <a:buClr>
                  <a:schemeClr val="tx1"/>
                </a:buClr>
                <a:buFont typeface="Arial" panose="020B0604020202020204" pitchFamily="34" charset="0"/>
                <a:buChar char="–"/>
                <a:defRPr kumimoji="1">
                  <a:solidFill>
                    <a:schemeClr val="tx1"/>
                  </a:solidFill>
                  <a:latin typeface="Arial" panose="020B0604020202020204" pitchFamily="34" charset="0"/>
                  <a:ea typeface="ヒラギノ角ゴ Pro W3" charset="-128"/>
                </a:defRPr>
              </a:lvl9pPr>
            </a:lstStyle>
            <a:p>
              <a:pPr algn="ctr" eaLnBrk="1" hangingPunct="1">
                <a:spcBef>
                  <a:spcPct val="0"/>
                </a:spcBef>
                <a:buClrTx/>
                <a:buFontTx/>
                <a:buNone/>
              </a:pPr>
              <a:r>
                <a:rPr kumimoji="0" lang="en-US" altLang="en-US" sz="2400">
                  <a:latin typeface="Tahoma" panose="020B0604030504040204" pitchFamily="34" charset="0"/>
                  <a:ea typeface="MS PGothic" panose="020B0600070205080204" pitchFamily="34" charset="-128"/>
                </a:rPr>
                <a:t>n-1</a:t>
              </a:r>
              <a:endParaRPr kumimoji="0" lang="en-US" altLang="en-US" sz="2400">
                <a:latin typeface="Tahoma" panose="020B0604030504040204" pitchFamily="34" charset="0"/>
                <a:ea typeface="MS PGothic" panose="020B0600070205080204" pitchFamily="34" charset="-128"/>
              </a:endParaRPr>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401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401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401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4019">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4019">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214031"/>
                                        </p:tgtEl>
                                        <p:attrNameLst>
                                          <p:attrName>style.visibility</p:attrName>
                                        </p:attrNameLst>
                                      </p:cBhvr>
                                      <p:to>
                                        <p:strVal val="visible"/>
                                      </p:to>
                                    </p:set>
                                    <p:animEffect transition="in" filter="dissolve">
                                      <p:cBhvr>
                                        <p:cTn id="27" dur="500"/>
                                        <p:tgtEl>
                                          <p:spTgt spid="21403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14020"/>
                                        </p:tgtEl>
                                        <p:attrNameLst>
                                          <p:attrName>style.visibility</p:attrName>
                                        </p:attrNameLst>
                                      </p:cBhvr>
                                      <p:to>
                                        <p:strVal val="visible"/>
                                      </p:to>
                                    </p:set>
                                    <p:animEffect transition="in" filter="wipe(left)">
                                      <p:cBhvr>
                                        <p:cTn id="32" dur="500"/>
                                        <p:tgtEl>
                                          <p:spTgt spid="21402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14030"/>
                                        </p:tgtEl>
                                        <p:attrNameLst>
                                          <p:attrName>style.visibility</p:attrName>
                                        </p:attrNameLst>
                                      </p:cBhvr>
                                      <p:to>
                                        <p:strVal val="visible"/>
                                      </p:to>
                                    </p:set>
                                    <p:animEffect transition="in" filter="wipe(down)">
                                      <p:cBhvr>
                                        <p:cTn id="37" dur="500"/>
                                        <p:tgtEl>
                                          <p:spTgt spid="214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030" grpId="0" animBg="1"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7410" name="Title 1"/>
          <p:cNvSpPr>
            <a:spLocks noGrp="1"/>
          </p:cNvSpPr>
          <p:nvPr>
            <p:ph type="title"/>
          </p:nvPr>
        </p:nvSpPr>
        <p:spPr>
          <a:xfrm>
            <a:off x="695326" y="1052736"/>
            <a:ext cx="10801350" cy="575766"/>
          </a:xfrm>
        </p:spPr>
        <p:txBody>
          <a:bodyPr>
            <a:noAutofit/>
          </a:bodyPr>
          <a:lstStyle/>
          <a:p>
            <a:r>
              <a:rPr lang="en-US" altLang="en-US" sz="3600" dirty="0"/>
              <a:t>The bond-pricing equation</a:t>
            </a:r>
            <a:endParaRPr lang="en-AU" altLang="en-US" sz="3600" dirty="0"/>
          </a:p>
        </p:txBody>
      </p:sp>
      <p:sp>
        <p:nvSpPr>
          <p:cNvPr id="17413" name="Text Box 8"/>
          <p:cNvSpPr txBox="1">
            <a:spLocks noChangeArrowheads="1"/>
          </p:cNvSpPr>
          <p:nvPr/>
        </p:nvSpPr>
        <p:spPr bwMode="auto">
          <a:xfrm>
            <a:off x="695326" y="4499817"/>
            <a:ext cx="1080135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tx1"/>
              </a:buClr>
              <a:buChar char="•"/>
              <a:defRPr kumimoji="1" sz="3200">
                <a:solidFill>
                  <a:schemeClr val="tx1"/>
                </a:solidFill>
                <a:latin typeface="Arial" panose="020B0604020202020204" pitchFamily="34" charset="0"/>
                <a:ea typeface="ヒラギノ角ゴ Pro W3" charset="-128"/>
              </a:defRPr>
            </a:lvl1pPr>
            <a:lvl2pPr marL="742950" indent="-285750" eaLnBrk="0" hangingPunct="0">
              <a:spcBef>
                <a:spcPct val="20000"/>
              </a:spcBef>
              <a:buClr>
                <a:schemeClr val="tx1"/>
              </a:buClr>
              <a:buFont typeface="Arial" panose="020B0604020202020204" pitchFamily="34" charset="0"/>
              <a:buChar char="–"/>
              <a:defRPr kumimoji="1" sz="2800">
                <a:solidFill>
                  <a:schemeClr val="tx1"/>
                </a:solidFill>
                <a:latin typeface="Arial" panose="020B0604020202020204" pitchFamily="34" charset="0"/>
                <a:ea typeface="ヒラギノ角ゴ Pro W3" charset="-128"/>
              </a:defRPr>
            </a:lvl2pPr>
            <a:lvl3pPr marL="1143000" indent="-228600" eaLnBrk="0" hangingPunct="0">
              <a:spcBef>
                <a:spcPct val="20000"/>
              </a:spcBef>
              <a:buClr>
                <a:schemeClr val="tx1"/>
              </a:buClr>
              <a:buFont typeface="Wingdings" panose="05000000000000000000" pitchFamily="2" charset="2"/>
              <a:buChar char="§"/>
              <a:defRPr kumimoji="1" sz="2400">
                <a:solidFill>
                  <a:schemeClr val="tx1"/>
                </a:solidFill>
                <a:latin typeface="Arial" panose="020B0604020202020204" pitchFamily="34" charset="0"/>
                <a:ea typeface="ヒラギノ角ゴ Pro W3" charset="-128"/>
              </a:defRPr>
            </a:lvl3pPr>
            <a:lvl4pPr marL="1600200" indent="-228600" eaLnBrk="0" hangingPunct="0">
              <a:spcBef>
                <a:spcPct val="20000"/>
              </a:spcBef>
              <a:buClr>
                <a:schemeClr val="tx1"/>
              </a:buClr>
              <a:buChar char="•"/>
              <a:defRPr kumimoji="1" sz="2000">
                <a:solidFill>
                  <a:schemeClr val="tx1"/>
                </a:solidFill>
                <a:latin typeface="Arial" panose="020B0604020202020204" pitchFamily="34" charset="0"/>
                <a:ea typeface="ヒラギノ角ゴ Pro W3" charset="-128"/>
              </a:defRPr>
            </a:lvl4pPr>
            <a:lvl5pPr marL="2057400" indent="-228600" eaLnBrk="0" hangingPunct="0">
              <a:spcBef>
                <a:spcPct val="20000"/>
              </a:spcBef>
              <a:buClr>
                <a:schemeClr val="tx1"/>
              </a:buClr>
              <a:buFont typeface="Arial" panose="020B0604020202020204" pitchFamily="34" charset="0"/>
              <a:buChar char="–"/>
              <a:defRPr kumimoji="1">
                <a:solidFill>
                  <a:schemeClr val="tx1"/>
                </a:solidFill>
                <a:latin typeface="Arial" panose="020B0604020202020204" pitchFamily="34" charset="0"/>
                <a:ea typeface="ヒラギノ角ゴ Pro W3" charset="-128"/>
              </a:defRPr>
            </a:lvl5pPr>
            <a:lvl6pPr marL="2514600" indent="-228600" eaLnBrk="0" fontAlgn="base" hangingPunct="0">
              <a:spcBef>
                <a:spcPct val="20000"/>
              </a:spcBef>
              <a:spcAft>
                <a:spcPct val="0"/>
              </a:spcAft>
              <a:buClr>
                <a:schemeClr val="tx1"/>
              </a:buClr>
              <a:buFont typeface="Arial" panose="020B0604020202020204" pitchFamily="34" charset="0"/>
              <a:buChar char="–"/>
              <a:defRPr kumimoji="1">
                <a:solidFill>
                  <a:schemeClr val="tx1"/>
                </a:solidFill>
                <a:latin typeface="Arial" panose="020B0604020202020204" pitchFamily="34" charset="0"/>
                <a:ea typeface="ヒラギノ角ゴ Pro W3" charset="-128"/>
              </a:defRPr>
            </a:lvl6pPr>
            <a:lvl7pPr marL="2971800" indent="-228600" eaLnBrk="0" fontAlgn="base" hangingPunct="0">
              <a:spcBef>
                <a:spcPct val="20000"/>
              </a:spcBef>
              <a:spcAft>
                <a:spcPct val="0"/>
              </a:spcAft>
              <a:buClr>
                <a:schemeClr val="tx1"/>
              </a:buClr>
              <a:buFont typeface="Arial" panose="020B0604020202020204" pitchFamily="34" charset="0"/>
              <a:buChar char="–"/>
              <a:defRPr kumimoji="1">
                <a:solidFill>
                  <a:schemeClr val="tx1"/>
                </a:solidFill>
                <a:latin typeface="Arial" panose="020B0604020202020204" pitchFamily="34" charset="0"/>
                <a:ea typeface="ヒラギノ角ゴ Pro W3" charset="-128"/>
              </a:defRPr>
            </a:lvl7pPr>
            <a:lvl8pPr marL="3429000" indent="-228600" eaLnBrk="0" fontAlgn="base" hangingPunct="0">
              <a:spcBef>
                <a:spcPct val="20000"/>
              </a:spcBef>
              <a:spcAft>
                <a:spcPct val="0"/>
              </a:spcAft>
              <a:buClr>
                <a:schemeClr val="tx1"/>
              </a:buClr>
              <a:buFont typeface="Arial" panose="020B0604020202020204" pitchFamily="34" charset="0"/>
              <a:buChar char="–"/>
              <a:defRPr kumimoji="1">
                <a:solidFill>
                  <a:schemeClr val="tx1"/>
                </a:solidFill>
                <a:latin typeface="Arial" panose="020B0604020202020204" pitchFamily="34" charset="0"/>
                <a:ea typeface="ヒラギノ角ゴ Pro W3" charset="-128"/>
              </a:defRPr>
            </a:lvl8pPr>
            <a:lvl9pPr marL="3886200" indent="-228600" eaLnBrk="0" fontAlgn="base" hangingPunct="0">
              <a:spcBef>
                <a:spcPct val="20000"/>
              </a:spcBef>
              <a:spcAft>
                <a:spcPct val="0"/>
              </a:spcAft>
              <a:buClr>
                <a:schemeClr val="tx1"/>
              </a:buClr>
              <a:buFont typeface="Arial" panose="020B0604020202020204" pitchFamily="34" charset="0"/>
              <a:buChar char="–"/>
              <a:defRPr kumimoji="1">
                <a:solidFill>
                  <a:schemeClr val="tx1"/>
                </a:solidFill>
                <a:latin typeface="Arial" panose="020B0604020202020204" pitchFamily="34" charset="0"/>
                <a:ea typeface="ヒラギノ角ゴ Pro W3" charset="-128"/>
              </a:defRPr>
            </a:lvl9pPr>
          </a:lstStyle>
          <a:p>
            <a:pPr eaLnBrk="1" hangingPunct="1">
              <a:spcBef>
                <a:spcPct val="50000"/>
              </a:spcBef>
              <a:buClrTx/>
              <a:buFontTx/>
              <a:buNone/>
            </a:pPr>
            <a:r>
              <a:rPr kumimoji="0" lang="en-US" altLang="en-US" sz="1800" dirty="0" smtClean="0">
                <a:latin typeface="+mn-lt"/>
                <a:ea typeface="MS PGothic" panose="020B0600070205080204" pitchFamily="34" charset="-128"/>
              </a:rPr>
              <a:t>where</a:t>
            </a:r>
            <a:r>
              <a:rPr kumimoji="0" lang="en-US" altLang="en-US" sz="1800" dirty="0">
                <a:latin typeface="+mn-lt"/>
                <a:ea typeface="MS PGothic" panose="020B0600070205080204" pitchFamily="34" charset="-128"/>
              </a:rPr>
              <a:t>, </a:t>
            </a:r>
            <a:endParaRPr kumimoji="0" lang="en-US" altLang="en-US" sz="1800" dirty="0">
              <a:latin typeface="+mn-lt"/>
              <a:ea typeface="MS PGothic" panose="020B0600070205080204" pitchFamily="34" charset="-128"/>
            </a:endParaRPr>
          </a:p>
          <a:p>
            <a:pPr marL="2876550" lvl="5" indent="-361950" eaLnBrk="1" hangingPunct="1">
              <a:spcBef>
                <a:spcPct val="50000"/>
              </a:spcBef>
              <a:buClrTx/>
            </a:pPr>
            <a:r>
              <a:rPr kumimoji="0" lang="en-US" altLang="en-US" sz="2000" dirty="0">
                <a:latin typeface="+mn-lt"/>
                <a:ea typeface="MS PGothic" panose="020B0600070205080204" pitchFamily="34" charset="-128"/>
              </a:rPr>
              <a:t>CPN = Coupon payment; </a:t>
            </a:r>
            <a:endParaRPr kumimoji="0" lang="en-US" altLang="en-US" sz="2000" dirty="0">
              <a:latin typeface="+mn-lt"/>
              <a:ea typeface="MS PGothic" panose="020B0600070205080204" pitchFamily="34" charset="-128"/>
            </a:endParaRPr>
          </a:p>
          <a:p>
            <a:pPr marL="2876550" lvl="5" indent="-361950" eaLnBrk="1" hangingPunct="1">
              <a:spcBef>
                <a:spcPct val="50000"/>
              </a:spcBef>
              <a:buClrTx/>
            </a:pPr>
            <a:r>
              <a:rPr kumimoji="0" lang="en-US" altLang="en-US" sz="2000" i="1" dirty="0" err="1" smtClean="0">
                <a:latin typeface="+mn-lt"/>
                <a:ea typeface="MS PGothic" panose="020B0600070205080204" pitchFamily="34" charset="-128"/>
              </a:rPr>
              <a:t>i</a:t>
            </a:r>
            <a:r>
              <a:rPr kumimoji="0" lang="en-US" altLang="en-US" sz="2000" i="1" dirty="0" smtClean="0">
                <a:latin typeface="+mn-lt"/>
                <a:ea typeface="MS PGothic" panose="020B0600070205080204" pitchFamily="34" charset="-128"/>
              </a:rPr>
              <a:t> </a:t>
            </a:r>
            <a:r>
              <a:rPr kumimoji="0" lang="en-US" altLang="en-US" sz="2000" dirty="0" smtClean="0">
                <a:latin typeface="+mn-lt"/>
                <a:ea typeface="MS PGothic" panose="020B0600070205080204" pitchFamily="34" charset="-128"/>
              </a:rPr>
              <a:t>= </a:t>
            </a:r>
            <a:r>
              <a:rPr kumimoji="0" lang="en-US" altLang="en-US" sz="2000" dirty="0">
                <a:latin typeface="+mn-lt"/>
                <a:ea typeface="MS PGothic" panose="020B0600070205080204" pitchFamily="34" charset="-128"/>
              </a:rPr>
              <a:t>Yields to Maturity (YTM)</a:t>
            </a:r>
            <a:endParaRPr kumimoji="0" lang="en-US" altLang="en-US" sz="2000" dirty="0">
              <a:latin typeface="+mn-lt"/>
              <a:ea typeface="MS PGothic" panose="020B0600070205080204" pitchFamily="34" charset="-128"/>
            </a:endParaRPr>
          </a:p>
          <a:p>
            <a:pPr marL="2876550" lvl="5" indent="-361950" eaLnBrk="1" hangingPunct="1">
              <a:spcBef>
                <a:spcPct val="50000"/>
              </a:spcBef>
              <a:buClrTx/>
            </a:pPr>
            <a:r>
              <a:rPr kumimoji="0" lang="en-US" altLang="en-US" sz="2000" i="1" dirty="0" smtClean="0">
                <a:latin typeface="+mn-lt"/>
                <a:ea typeface="MS PGothic" panose="020B0600070205080204" pitchFamily="34" charset="-128"/>
              </a:rPr>
              <a:t>n</a:t>
            </a:r>
            <a:r>
              <a:rPr kumimoji="0" lang="en-US" altLang="en-US" sz="2000" dirty="0" smtClean="0">
                <a:latin typeface="+mn-lt"/>
                <a:ea typeface="MS PGothic" panose="020B0600070205080204" pitchFamily="34" charset="-128"/>
              </a:rPr>
              <a:t> = </a:t>
            </a:r>
            <a:r>
              <a:rPr kumimoji="0" lang="en-US" altLang="en-US" sz="2000" dirty="0">
                <a:latin typeface="+mn-lt"/>
                <a:ea typeface="MS PGothic" panose="020B0600070205080204" pitchFamily="34" charset="-128"/>
              </a:rPr>
              <a:t>Number of Payments</a:t>
            </a:r>
            <a:endParaRPr kumimoji="0" lang="en-US" altLang="en-US" sz="2000" dirty="0">
              <a:latin typeface="+mn-lt"/>
              <a:ea typeface="MS PGothic" panose="020B0600070205080204" pitchFamily="34" charset="-128"/>
            </a:endParaRPr>
          </a:p>
        </p:txBody>
      </p:sp>
      <p:sp>
        <p:nvSpPr>
          <p:cNvPr id="7" name="Rectangle 3"/>
          <p:cNvSpPr txBox="1">
            <a:spLocks noChangeArrowheads="1"/>
          </p:cNvSpPr>
          <p:nvPr/>
        </p:nvSpPr>
        <p:spPr>
          <a:xfrm>
            <a:off x="695326" y="2030723"/>
            <a:ext cx="10801350" cy="3101727"/>
          </a:xfrm>
          <a:prstGeom prst="rect">
            <a:avLst/>
          </a:prstGeom>
        </p:spPr>
        <p:txBody>
          <a:bodyPr vert="horz" lIns="91440" tIns="45720" rIns="91440" bIns="45720" rtlCol="0">
            <a:normAutofit/>
          </a:bodyPr>
          <a:lstStyle>
            <a:lvl1pPr marL="274320" indent="-274320" algn="l" defTabSz="914400" rtl="0" eaLnBrk="1" latinLnBrk="0" hangingPunct="1">
              <a:spcBef>
                <a:spcPct val="20000"/>
              </a:spcBef>
              <a:buClr>
                <a:schemeClr val="accent1"/>
              </a:buClr>
              <a:buSzPct val="100000"/>
              <a:buFont typeface="Symbol" panose="05050102010706020507" pitchFamily="18" charset="2"/>
              <a:buChar char=""/>
              <a:defRPr sz="2400" kern="1200">
                <a:solidFill>
                  <a:schemeClr val="tx2"/>
                </a:solidFill>
                <a:latin typeface="Cambria" panose="02040503050406030204" pitchFamily="18" charset="0"/>
                <a:ea typeface="+mn-ea"/>
                <a:cs typeface="+mn-cs"/>
              </a:defRPr>
            </a:lvl1pPr>
            <a:lvl2pPr marL="576580" indent="-274320" algn="l" defTabSz="914400" rtl="0" eaLnBrk="1" latinLnBrk="0" hangingPunct="1">
              <a:spcBef>
                <a:spcPct val="20000"/>
              </a:spcBef>
              <a:buClr>
                <a:schemeClr val="accent1"/>
              </a:buClr>
              <a:buSzPct val="100000"/>
              <a:buFont typeface="Symbol" panose="05050102010706020507" pitchFamily="18" charset="2"/>
              <a:buChar char=""/>
              <a:defRPr sz="2200" kern="1200">
                <a:solidFill>
                  <a:schemeClr val="tx2"/>
                </a:solidFill>
                <a:latin typeface="Cambria" panose="02040503050406030204" pitchFamily="18" charset="0"/>
                <a:ea typeface="+mn-ea"/>
                <a:cs typeface="+mn-cs"/>
              </a:defRPr>
            </a:lvl2pPr>
            <a:lvl3pPr marL="855980" indent="-228600" algn="l" defTabSz="914400" rtl="0" eaLnBrk="1" latinLnBrk="0" hangingPunct="1">
              <a:spcBef>
                <a:spcPct val="20000"/>
              </a:spcBef>
              <a:buClr>
                <a:schemeClr val="accent1"/>
              </a:buClr>
              <a:buSzPct val="100000"/>
              <a:buFont typeface="Symbol" panose="05050102010706020507" pitchFamily="18" charset="2"/>
              <a:buChar char=""/>
              <a:defRPr sz="2000" kern="1200">
                <a:solidFill>
                  <a:schemeClr val="tx2"/>
                </a:solidFill>
                <a:latin typeface="Cambria" panose="02040503050406030204" pitchFamily="18" charset="0"/>
                <a:ea typeface="+mn-ea"/>
                <a:cs typeface="+mn-cs"/>
              </a:defRPr>
            </a:lvl3pPr>
            <a:lvl4pPr marL="1143000" indent="-228600" algn="l" defTabSz="914400" rtl="0" eaLnBrk="1" latinLnBrk="0" hangingPunct="1">
              <a:spcBef>
                <a:spcPct val="20000"/>
              </a:spcBef>
              <a:buClr>
                <a:schemeClr val="accent1"/>
              </a:buClr>
              <a:buSzPct val="100000"/>
              <a:buFont typeface="Symbol" panose="05050102010706020507" pitchFamily="18" charset="2"/>
              <a:buChar char=""/>
              <a:defRPr sz="1800" kern="1200">
                <a:solidFill>
                  <a:schemeClr val="tx2"/>
                </a:solidFill>
                <a:latin typeface="Cambria" panose="02040503050406030204" pitchFamily="18" charset="0"/>
                <a:ea typeface="+mn-ea"/>
                <a:cs typeface="+mn-cs"/>
              </a:defRPr>
            </a:lvl4pPr>
            <a:lvl5pPr marL="1463040" indent="-228600" algn="l" defTabSz="914400" rtl="0" eaLnBrk="1" latinLnBrk="0" hangingPunct="1">
              <a:spcBef>
                <a:spcPct val="20000"/>
              </a:spcBef>
              <a:buClr>
                <a:schemeClr val="accent1"/>
              </a:buClr>
              <a:buSzPct val="100000"/>
              <a:buFont typeface="Symbol" panose="05050102010706020507" pitchFamily="18" charset="2"/>
              <a:buChar char=""/>
              <a:defRPr sz="1600" kern="1200">
                <a:solidFill>
                  <a:schemeClr val="tx2"/>
                </a:solidFill>
                <a:latin typeface="Cambria" panose="02040503050406030204" pitchFamily="18" charset="0"/>
                <a:ea typeface="+mn-ea"/>
                <a:cs typeface="+mn-cs"/>
              </a:defRPr>
            </a:lvl5pPr>
            <a:lvl6pPr marL="1783080" indent="-228600" algn="l" defTabSz="914400" rtl="0" eaLnBrk="1" latinLnBrk="0" hangingPunct="1">
              <a:spcBef>
                <a:spcPts val="385"/>
              </a:spcBef>
              <a:buClr>
                <a:schemeClr val="accent1"/>
              </a:buClr>
              <a:buFont typeface="Symbol" panose="05050102010706020507"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5"/>
              </a:spcBef>
              <a:buClr>
                <a:schemeClr val="accent1"/>
              </a:buClr>
              <a:buFont typeface="Symbol" panose="05050102010706020507"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5"/>
              </a:spcBef>
              <a:buClr>
                <a:schemeClr val="accent1"/>
              </a:buClr>
              <a:buFont typeface="Symbol" panose="05050102010706020507"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5"/>
              </a:spcBef>
              <a:buClr>
                <a:schemeClr val="accent1"/>
              </a:buClr>
              <a:buFont typeface="Symbol" panose="05050102010706020507" pitchFamily="18" charset="2"/>
              <a:buChar char="*"/>
              <a:defRPr sz="1400" kern="1200">
                <a:solidFill>
                  <a:schemeClr val="tx2"/>
                </a:solidFill>
                <a:latin typeface="+mn-lt"/>
                <a:ea typeface="+mn-ea"/>
                <a:cs typeface="+mn-cs"/>
              </a:defRPr>
            </a:lvl9pPr>
          </a:lstStyle>
          <a:p>
            <a:pPr>
              <a:lnSpc>
                <a:spcPct val="90000"/>
              </a:lnSpc>
              <a:buClrTx/>
              <a:buFont typeface="Wingdings" panose="05000000000000000000" pitchFamily="2" charset="2"/>
              <a:buChar char="§"/>
            </a:pPr>
            <a:r>
              <a:rPr lang="en-US" altLang="en-US" sz="2000" dirty="0" smtClean="0">
                <a:solidFill>
                  <a:schemeClr val="tx1"/>
                </a:solidFill>
                <a:latin typeface="+mn-lt"/>
              </a:rPr>
              <a:t>The price of a bond, like any other financial instrument,  is the present value of its future cash flows:</a:t>
            </a:r>
            <a:endParaRPr lang="en-US" altLang="en-US" sz="2000" dirty="0">
              <a:solidFill>
                <a:schemeClr val="tx1"/>
              </a:solidFill>
              <a:latin typeface="+mn-lt"/>
            </a:endParaRPr>
          </a:p>
        </p:txBody>
      </p:sp>
      <p:pic>
        <p:nvPicPr>
          <p:cNvPr id="4" name="Picture 3"/>
          <p:cNvPicPr>
            <a:picLocks noChangeAspect="1"/>
          </p:cNvPicPr>
          <p:nvPr/>
        </p:nvPicPr>
        <p:blipFill>
          <a:blip r:embed="rId1"/>
          <a:stretch>
            <a:fillRect/>
          </a:stretch>
        </p:blipFill>
        <p:spPr>
          <a:xfrm>
            <a:off x="2783632" y="3312333"/>
            <a:ext cx="5760640" cy="727593"/>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4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3"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Text Placeholder 2"/>
          <p:cNvSpPr>
            <a:spLocks noGrp="1"/>
          </p:cNvSpPr>
          <p:nvPr>
            <p:ph type="body" sz="quarter" idx="10"/>
          </p:nvPr>
        </p:nvSpPr>
        <p:spPr/>
        <p:txBody>
          <a:bodyPr/>
          <a:lstStyle/>
          <a:p>
            <a:r>
              <a:rPr lang="en-AU" dirty="0" smtClean="0">
                <a:solidFill>
                  <a:schemeClr val="tx1"/>
                </a:solidFill>
              </a:rPr>
              <a:t>PART 1: Interest rates, bill and bond valuation</a:t>
            </a:r>
            <a:endParaRPr lang="en-AU" dirty="0" smtClean="0">
              <a:solidFill>
                <a:schemeClr val="tx1"/>
              </a:solidFill>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noAutofit/>
          </a:bodyPr>
          <a:lstStyle/>
          <a:p>
            <a:r>
              <a:rPr lang="en-US" altLang="en-US" sz="3600" dirty="0"/>
              <a:t>Semi-annual bonds</a:t>
            </a:r>
            <a:r>
              <a:rPr lang="en-AU" altLang="en-US" sz="3600" dirty="0"/>
              <a:t> - </a:t>
            </a:r>
            <a:r>
              <a:rPr lang="en-US" altLang="en-US" sz="3600" dirty="0"/>
              <a:t>Example</a:t>
            </a:r>
            <a:endParaRPr lang="en-AU" altLang="en-US" sz="3600" dirty="0"/>
          </a:p>
        </p:txBody>
      </p:sp>
      <p:sp>
        <p:nvSpPr>
          <p:cNvPr id="3" name="Content Placeholder 2"/>
          <p:cNvSpPr>
            <a:spLocks noGrp="1"/>
          </p:cNvSpPr>
          <p:nvPr>
            <p:ph idx="1"/>
          </p:nvPr>
        </p:nvSpPr>
        <p:spPr>
          <a:xfrm>
            <a:off x="695326" y="2204864"/>
            <a:ext cx="10801350" cy="3933835"/>
          </a:xfrm>
        </p:spPr>
        <p:txBody>
          <a:bodyPr>
            <a:normAutofit/>
          </a:bodyPr>
          <a:lstStyle/>
          <a:p>
            <a:pPr marL="342900" indent="-342900" eaLnBrk="1" hangingPunct="1">
              <a:lnSpc>
                <a:spcPct val="90000"/>
              </a:lnSpc>
              <a:buFont typeface="Wingdings" panose="05000000000000000000" pitchFamily="2" charset="2"/>
              <a:buChar char="§"/>
            </a:pPr>
            <a:r>
              <a:rPr lang="en-US" altLang="en-US" sz="2400" dirty="0"/>
              <a:t>What is the price of a bond which pays a 7% coupon semi-annually. Its yield to maturity is 8% and it will mature in 8 years.</a:t>
            </a:r>
            <a:endParaRPr lang="en-US" altLang="en-US" sz="2400" dirty="0"/>
          </a:p>
          <a:p>
            <a:pPr marL="342900" indent="-342900" eaLnBrk="1" hangingPunct="1">
              <a:lnSpc>
                <a:spcPct val="90000"/>
              </a:lnSpc>
              <a:buFont typeface="Wingdings" panose="05000000000000000000" pitchFamily="2" charset="2"/>
              <a:buChar char="§"/>
            </a:pPr>
            <a:r>
              <a:rPr lang="en-US" altLang="en-US" sz="2400" dirty="0"/>
              <a:t>First, work out</a:t>
            </a:r>
            <a:endParaRPr lang="en-US" altLang="en-US" sz="2400" dirty="0"/>
          </a:p>
          <a:p>
            <a:pPr marL="716280" indent="-354330">
              <a:lnSpc>
                <a:spcPct val="90000"/>
              </a:lnSpc>
              <a:buFont typeface="Arial" panose="020B0604020202020204" pitchFamily="34" charset="0"/>
              <a:buChar char="•"/>
            </a:pPr>
            <a:r>
              <a:rPr lang="en-US" altLang="en-US" sz="2400" dirty="0"/>
              <a:t>Number of coupon payments  = = 2 x 8 years = </a:t>
            </a:r>
            <a:r>
              <a:rPr lang="en-US" altLang="en-US" sz="2400" dirty="0" smtClean="0"/>
              <a:t>16 </a:t>
            </a:r>
            <a:endParaRPr lang="en-US" altLang="en-US" sz="2400" dirty="0" smtClean="0"/>
          </a:p>
          <a:p>
            <a:pPr marL="716280" indent="-354330">
              <a:lnSpc>
                <a:spcPct val="90000"/>
              </a:lnSpc>
              <a:buFont typeface="Arial" panose="020B0604020202020204" pitchFamily="34" charset="0"/>
              <a:buChar char="•"/>
            </a:pPr>
            <a:r>
              <a:rPr lang="en-US" altLang="en-US" sz="2400" dirty="0" smtClean="0"/>
              <a:t>Semiannual </a:t>
            </a:r>
            <a:r>
              <a:rPr lang="en-US" altLang="en-US" sz="2400" dirty="0"/>
              <a:t>coupon payment = (7% x face value)/2= $</a:t>
            </a:r>
            <a:r>
              <a:rPr lang="en-US" altLang="en-US" sz="2400" dirty="0" smtClean="0"/>
              <a:t>35</a:t>
            </a:r>
            <a:endParaRPr lang="en-US" altLang="en-US" sz="2400" dirty="0" smtClean="0"/>
          </a:p>
          <a:p>
            <a:pPr marL="716280" indent="-354330">
              <a:lnSpc>
                <a:spcPct val="90000"/>
              </a:lnSpc>
              <a:buFont typeface="Arial" panose="020B0604020202020204" pitchFamily="34" charset="0"/>
              <a:buChar char="•"/>
            </a:pPr>
            <a:r>
              <a:rPr lang="en-US" altLang="en-US" sz="2400" dirty="0" smtClean="0"/>
              <a:t>Semiannual </a:t>
            </a:r>
            <a:r>
              <a:rPr lang="en-US" altLang="en-US" sz="2400" dirty="0"/>
              <a:t>yield (YTM) = 8%/2 = 4%  </a:t>
            </a:r>
            <a:endParaRPr lang="en-US" altLang="en-US" sz="2400" dirty="0" smtClean="0"/>
          </a:p>
          <a:p>
            <a:pPr marL="361950" indent="-361950" eaLnBrk="1" hangingPunct="1">
              <a:lnSpc>
                <a:spcPct val="90000"/>
              </a:lnSpc>
              <a:buFont typeface="Wingdings" panose="05000000000000000000" pitchFamily="2" charset="2"/>
              <a:buChar char="§"/>
            </a:pPr>
            <a:endParaRPr lang="en-US" altLang="en-US" sz="2400" dirty="0" smtClean="0"/>
          </a:p>
          <a:p>
            <a:pPr marL="361950" indent="-361950" eaLnBrk="1" hangingPunct="1">
              <a:lnSpc>
                <a:spcPct val="90000"/>
              </a:lnSpc>
              <a:buFont typeface="Wingdings" panose="05000000000000000000" pitchFamily="2" charset="2"/>
              <a:buChar char="§"/>
            </a:pPr>
            <a:r>
              <a:rPr lang="en-US" altLang="en-US" sz="2400" dirty="0" smtClean="0"/>
              <a:t>Bond </a:t>
            </a:r>
            <a:r>
              <a:rPr lang="en-US" altLang="en-US" sz="2400" dirty="0"/>
              <a:t>price?</a:t>
            </a:r>
            <a:endParaRPr lang="en-US" altLang="en-US" sz="2400" dirty="0"/>
          </a:p>
          <a:p>
            <a:pPr eaLnBrk="1" hangingPunct="1">
              <a:lnSpc>
                <a:spcPct val="90000"/>
              </a:lnSpc>
              <a:buFont typeface="Wingdings" panose="05000000000000000000" pitchFamily="2" charset="2"/>
              <a:buNone/>
            </a:pPr>
            <a:r>
              <a:rPr lang="en-US" altLang="en-US" sz="2400" dirty="0"/>
              <a:t>	</a:t>
            </a:r>
            <a:endParaRPr lang="en-US" altLang="en-US" sz="2400" dirty="0"/>
          </a:p>
          <a:p>
            <a:pPr eaLnBrk="1" hangingPunct="1">
              <a:lnSpc>
                <a:spcPct val="90000"/>
              </a:lnSpc>
              <a:buFont typeface="Wingdings" panose="05000000000000000000" pitchFamily="2" charset="2"/>
              <a:buNone/>
            </a:pPr>
            <a:r>
              <a:rPr lang="en-US" altLang="en-US" sz="2400" dirty="0"/>
              <a:t>	</a:t>
            </a:r>
            <a:endParaRPr lang="en-US" altLang="en-US" sz="2400" dirty="0"/>
          </a:p>
          <a:p>
            <a:pPr eaLnBrk="1" hangingPunct="1">
              <a:lnSpc>
                <a:spcPct val="90000"/>
              </a:lnSpc>
            </a:pPr>
            <a:endParaRPr lang="en-US" altLang="en-US" sz="2400" dirty="0"/>
          </a:p>
          <a:p>
            <a:pPr eaLnBrk="1" hangingPunct="1"/>
            <a:endParaRPr lang="en-AU" altLang="en-US" sz="2400" dirty="0"/>
          </a:p>
        </p:txBody>
      </p:sp>
      <mc:AlternateContent xmlns:mc="http://schemas.openxmlformats.org/markup-compatibility/2006">
        <mc:Choice xmlns:a14="http://schemas.microsoft.com/office/drawing/2010/main" Requires="a14">
          <p:sp>
            <p:nvSpPr>
              <p:cNvPr id="5" name="TextBox 4"/>
              <p:cNvSpPr txBox="1"/>
              <p:nvPr/>
            </p:nvSpPr>
            <p:spPr>
              <a:xfrm>
                <a:off x="2855640" y="5229200"/>
                <a:ext cx="6953572" cy="623697"/>
              </a:xfrm>
              <a:prstGeom prst="rect">
                <a:avLst/>
              </a:prstGeom>
              <a:noFill/>
            </p:spPr>
            <p:txBody>
              <a:bodyPr wrap="square" lIns="0" tIns="0" rIns="0" bIns="0" rtlCol="0">
                <a:spAutoFit/>
              </a:bodyPr>
              <a:lstStyle/>
              <a:p>
                <a14:m>
                  <m:oMath xmlns:m="http://schemas.openxmlformats.org/officeDocument/2006/math">
                    <m:r>
                      <a:rPr lang="en-US" altLang="zh-CN" sz="2400" b="0" i="1" smtClean="0">
                        <a:solidFill>
                          <a:schemeClr val="tx1"/>
                        </a:solidFill>
                        <a:latin typeface="Cambria Math" panose="02040503050406030204" charset="0"/>
                        <a:ea typeface="Times New Roman" panose="02020603050405020304" charset="0"/>
                        <a:cs typeface="Times New Roman" panose="02020603050405020304" charset="0"/>
                      </a:rPr>
                      <m:t>=</m:t>
                    </m:r>
                    <m:r>
                      <a:rPr lang="en-US" altLang="zh-CN" sz="2400" b="0" i="1" smtClean="0">
                        <a:solidFill>
                          <a:schemeClr val="tx1"/>
                        </a:solidFill>
                        <a:latin typeface="Cambria Math" panose="02040503050406030204" charset="0"/>
                        <a:ea typeface="Times New Roman" panose="02020603050405020304" charset="0"/>
                        <a:cs typeface="Times New Roman" panose="02020603050405020304" charset="0"/>
                      </a:rPr>
                      <m:t>35</m:t>
                    </m:r>
                    <m:r>
                      <a:rPr lang="en-US" altLang="zh-CN" sz="2400" b="0" i="1" smtClean="0">
                        <a:solidFill>
                          <a:schemeClr val="tx1"/>
                        </a:solidFill>
                        <a:latin typeface="Cambria Math" panose="02040503050406030204" charset="0"/>
                        <a:ea typeface="Times New Roman" panose="02020603050405020304" charset="0"/>
                        <a:cs typeface="Times New Roman" panose="02020603050405020304" charset="0"/>
                      </a:rPr>
                      <m:t>×</m:t>
                    </m:r>
                    <m:d>
                      <m:dPr>
                        <m:begChr m:val="["/>
                        <m:endChr m:val="]"/>
                        <m:ctrlPr>
                          <a:rPr lang="en-US" altLang="zh-CN" sz="2400" i="1" smtClean="0">
                            <a:solidFill>
                              <a:schemeClr val="tx1"/>
                            </a:solidFill>
                            <a:latin typeface="Cambria Math" panose="02040503050406030204" charset="0"/>
                            <a:ea typeface="Times New Roman" panose="02020603050405020304" charset="0"/>
                            <a:cs typeface="Times New Roman" panose="02020603050405020304" charset="0"/>
                          </a:rPr>
                        </m:ctrlPr>
                      </m:dPr>
                      <m:e>
                        <m:f>
                          <m:fPr>
                            <m:ctrlPr>
                              <a:rPr lang="en-US" altLang="zh-CN" sz="2400" i="1" smtClean="0">
                                <a:solidFill>
                                  <a:schemeClr val="tx1"/>
                                </a:solidFill>
                                <a:latin typeface="Cambria Math" panose="02040503050406030204" charset="0"/>
                                <a:ea typeface="Times New Roman" panose="02020603050405020304" charset="0"/>
                                <a:cs typeface="Times New Roman" panose="02020603050405020304" charset="0"/>
                              </a:rPr>
                            </m:ctrlPr>
                          </m:fPr>
                          <m:num>
                            <m:r>
                              <a:rPr lang="en-US" altLang="zh-CN" sz="2400" b="0" i="1" smtClean="0">
                                <a:solidFill>
                                  <a:schemeClr val="tx1"/>
                                </a:solidFill>
                                <a:latin typeface="Cambria Math" panose="02040503050406030204" charset="0"/>
                                <a:ea typeface="Times New Roman" panose="02020603050405020304" charset="0"/>
                                <a:cs typeface="Times New Roman" panose="02020603050405020304" charset="0"/>
                              </a:rPr>
                              <m:t>1</m:t>
                            </m:r>
                            <m:r>
                              <a:rPr lang="en-US" altLang="zh-CN" sz="2400" b="0" i="1" smtClean="0">
                                <a:solidFill>
                                  <a:schemeClr val="tx1"/>
                                </a:solidFill>
                                <a:latin typeface="Cambria Math" panose="02040503050406030204" charset="0"/>
                                <a:ea typeface="Times New Roman" panose="02020603050405020304" charset="0"/>
                                <a:cs typeface="Times New Roman" panose="02020603050405020304" charset="0"/>
                              </a:rPr>
                              <m:t>−</m:t>
                            </m:r>
                            <m:sSup>
                              <m:sSupPr>
                                <m:ctrlPr>
                                  <a:rPr lang="en-US" altLang="zh-CN" sz="2400" i="1" smtClean="0">
                                    <a:solidFill>
                                      <a:schemeClr val="tx1"/>
                                    </a:solidFill>
                                    <a:latin typeface="Cambria Math" panose="02040503050406030204" charset="0"/>
                                    <a:ea typeface="Times New Roman" panose="02020603050405020304" charset="0"/>
                                    <a:cs typeface="Times New Roman" panose="02020603050405020304" charset="0"/>
                                  </a:rPr>
                                </m:ctrlPr>
                              </m:sSupPr>
                              <m:e>
                                <m:r>
                                  <a:rPr lang="en-US" altLang="zh-CN" sz="2400" b="0" i="1" smtClean="0">
                                    <a:solidFill>
                                      <a:schemeClr val="tx1"/>
                                    </a:solidFill>
                                    <a:latin typeface="Cambria Math" panose="02040503050406030204" charset="0"/>
                                    <a:ea typeface="Times New Roman" panose="02020603050405020304" charset="0"/>
                                    <a:cs typeface="Times New Roman" panose="02020603050405020304" charset="0"/>
                                  </a:rPr>
                                  <m:t>(</m:t>
                                </m:r>
                                <m:r>
                                  <a:rPr lang="en-US" altLang="zh-CN" sz="2400" b="0" i="1" smtClean="0">
                                    <a:solidFill>
                                      <a:schemeClr val="tx1"/>
                                    </a:solidFill>
                                    <a:latin typeface="Cambria Math" panose="02040503050406030204" charset="0"/>
                                    <a:ea typeface="Times New Roman" panose="02020603050405020304" charset="0"/>
                                    <a:cs typeface="Times New Roman" panose="02020603050405020304" charset="0"/>
                                  </a:rPr>
                                  <m:t>1</m:t>
                                </m:r>
                                <m:r>
                                  <a:rPr lang="en-US" altLang="zh-CN" sz="2400" b="0" i="1" smtClean="0">
                                    <a:solidFill>
                                      <a:schemeClr val="tx1"/>
                                    </a:solidFill>
                                    <a:latin typeface="Cambria Math" panose="02040503050406030204" charset="0"/>
                                    <a:ea typeface="Times New Roman" panose="02020603050405020304" charset="0"/>
                                    <a:cs typeface="Times New Roman" panose="02020603050405020304" charset="0"/>
                                  </a:rPr>
                                  <m:t>+</m:t>
                                </m:r>
                                <m:r>
                                  <a:rPr lang="en-US" altLang="zh-CN" sz="2400" b="0" i="1" smtClean="0">
                                    <a:solidFill>
                                      <a:schemeClr val="tx1"/>
                                    </a:solidFill>
                                    <a:latin typeface="Cambria Math" panose="02040503050406030204" charset="0"/>
                                    <a:ea typeface="Times New Roman" panose="02020603050405020304" charset="0"/>
                                    <a:cs typeface="Times New Roman" panose="02020603050405020304" charset="0"/>
                                  </a:rPr>
                                  <m:t>0</m:t>
                                </m:r>
                                <m:r>
                                  <a:rPr lang="en-US" altLang="zh-CN" sz="2400" b="0" i="1" smtClean="0">
                                    <a:solidFill>
                                      <a:schemeClr val="tx1"/>
                                    </a:solidFill>
                                    <a:latin typeface="Cambria Math" panose="02040503050406030204" charset="0"/>
                                    <a:ea typeface="Times New Roman" panose="02020603050405020304" charset="0"/>
                                    <a:cs typeface="Times New Roman" panose="02020603050405020304" charset="0"/>
                                  </a:rPr>
                                  <m:t>.</m:t>
                                </m:r>
                                <m:r>
                                  <a:rPr lang="en-US" altLang="zh-CN" sz="2400" b="0" i="1" smtClean="0">
                                    <a:solidFill>
                                      <a:schemeClr val="tx1"/>
                                    </a:solidFill>
                                    <a:latin typeface="Cambria Math" panose="02040503050406030204" charset="0"/>
                                    <a:ea typeface="Times New Roman" panose="02020603050405020304" charset="0"/>
                                    <a:cs typeface="Times New Roman" panose="02020603050405020304" charset="0"/>
                                  </a:rPr>
                                  <m:t>04</m:t>
                                </m:r>
                                <m:r>
                                  <a:rPr lang="en-US" altLang="zh-CN" sz="2400" b="0" i="1" smtClean="0">
                                    <a:solidFill>
                                      <a:schemeClr val="tx1"/>
                                    </a:solidFill>
                                    <a:latin typeface="Cambria Math" panose="02040503050406030204" charset="0"/>
                                    <a:ea typeface="Times New Roman" panose="02020603050405020304" charset="0"/>
                                    <a:cs typeface="Times New Roman" panose="02020603050405020304" charset="0"/>
                                  </a:rPr>
                                  <m:t>)</m:t>
                                </m:r>
                              </m:e>
                              <m:sup>
                                <m:r>
                                  <a:rPr lang="en-US" altLang="zh-CN" sz="2400" b="0" i="1" smtClean="0">
                                    <a:solidFill>
                                      <a:schemeClr val="tx1"/>
                                    </a:solidFill>
                                    <a:latin typeface="Cambria Math" panose="02040503050406030204" charset="0"/>
                                    <a:ea typeface="Times New Roman" panose="02020603050405020304" charset="0"/>
                                    <a:cs typeface="Times New Roman" panose="02020603050405020304" charset="0"/>
                                  </a:rPr>
                                  <m:t>−</m:t>
                                </m:r>
                                <m:r>
                                  <a:rPr lang="en-US" altLang="zh-CN" sz="2400" b="0" i="1" smtClean="0">
                                    <a:solidFill>
                                      <a:schemeClr val="tx1"/>
                                    </a:solidFill>
                                    <a:latin typeface="Cambria Math" panose="02040503050406030204" charset="0"/>
                                    <a:ea typeface="Times New Roman" panose="02020603050405020304" charset="0"/>
                                    <a:cs typeface="Times New Roman" panose="02020603050405020304" charset="0"/>
                                  </a:rPr>
                                  <m:t>16</m:t>
                                </m:r>
                              </m:sup>
                            </m:sSup>
                          </m:num>
                          <m:den>
                            <m:r>
                              <a:rPr lang="en-US" altLang="zh-CN" sz="2400" b="0" i="1" smtClean="0">
                                <a:solidFill>
                                  <a:schemeClr val="tx1"/>
                                </a:solidFill>
                                <a:latin typeface="Cambria Math" panose="02040503050406030204" charset="0"/>
                                <a:ea typeface="Times New Roman" panose="02020603050405020304" charset="0"/>
                                <a:cs typeface="Times New Roman" panose="02020603050405020304" charset="0"/>
                              </a:rPr>
                              <m:t>0</m:t>
                            </m:r>
                            <m:r>
                              <a:rPr lang="en-US" altLang="zh-CN" sz="2400" b="0" i="1" smtClean="0">
                                <a:solidFill>
                                  <a:schemeClr val="tx1"/>
                                </a:solidFill>
                                <a:latin typeface="Cambria Math" panose="02040503050406030204" charset="0"/>
                                <a:ea typeface="Times New Roman" panose="02020603050405020304" charset="0"/>
                                <a:cs typeface="Times New Roman" panose="02020603050405020304" charset="0"/>
                              </a:rPr>
                              <m:t>.</m:t>
                            </m:r>
                            <m:r>
                              <a:rPr lang="en-US" altLang="zh-CN" sz="2400" b="0" i="1" smtClean="0">
                                <a:solidFill>
                                  <a:schemeClr val="tx1"/>
                                </a:solidFill>
                                <a:latin typeface="Cambria Math" panose="02040503050406030204" charset="0"/>
                                <a:ea typeface="Times New Roman" panose="02020603050405020304" charset="0"/>
                                <a:cs typeface="Times New Roman" panose="02020603050405020304" charset="0"/>
                              </a:rPr>
                              <m:t>04</m:t>
                            </m:r>
                          </m:den>
                        </m:f>
                      </m:e>
                    </m:d>
                    <m:r>
                      <a:rPr lang="en-US" altLang="zh-CN" sz="2400" b="0" i="1" smtClean="0">
                        <a:solidFill>
                          <a:schemeClr val="tx1"/>
                        </a:solidFill>
                        <a:latin typeface="Cambria Math" panose="02040503050406030204" charset="0"/>
                        <a:ea typeface="Times New Roman" panose="02020603050405020304" charset="0"/>
                        <a:cs typeface="Times New Roman" panose="02020603050405020304" charset="0"/>
                      </a:rPr>
                      <m:t>+</m:t>
                    </m:r>
                    <m:f>
                      <m:fPr>
                        <m:ctrlPr>
                          <a:rPr lang="en-US" altLang="zh-CN" sz="2400" i="1" smtClean="0">
                            <a:solidFill>
                              <a:schemeClr val="tx1"/>
                            </a:solidFill>
                            <a:latin typeface="Cambria Math" panose="02040503050406030204" charset="0"/>
                            <a:ea typeface="Times New Roman" panose="02020603050405020304" charset="0"/>
                            <a:cs typeface="Times New Roman" panose="02020603050405020304" charset="0"/>
                          </a:rPr>
                        </m:ctrlPr>
                      </m:fPr>
                      <m:num>
                        <m:r>
                          <a:rPr lang="en-US" altLang="zh-CN" sz="2400" b="0" i="1" smtClean="0">
                            <a:solidFill>
                              <a:schemeClr val="tx1"/>
                            </a:solidFill>
                            <a:latin typeface="Cambria Math" panose="02040503050406030204" charset="0"/>
                            <a:ea typeface="Times New Roman" panose="02020603050405020304" charset="0"/>
                            <a:cs typeface="Times New Roman" panose="02020603050405020304" charset="0"/>
                          </a:rPr>
                          <m:t>1000</m:t>
                        </m:r>
                      </m:num>
                      <m:den>
                        <m:sSup>
                          <m:sSupPr>
                            <m:ctrlPr>
                              <a:rPr lang="en-US" altLang="zh-CN" sz="2400" i="1" smtClean="0">
                                <a:solidFill>
                                  <a:schemeClr val="tx1"/>
                                </a:solidFill>
                                <a:latin typeface="Cambria Math" panose="02040503050406030204" charset="0"/>
                                <a:ea typeface="Times New Roman" panose="02020603050405020304" charset="0"/>
                                <a:cs typeface="Times New Roman" panose="02020603050405020304" charset="0"/>
                              </a:rPr>
                            </m:ctrlPr>
                          </m:sSupPr>
                          <m:e>
                            <m:r>
                              <a:rPr lang="en-US" altLang="zh-CN" sz="2400" b="0" i="1" smtClean="0">
                                <a:solidFill>
                                  <a:schemeClr val="tx1"/>
                                </a:solidFill>
                                <a:latin typeface="Cambria Math" panose="02040503050406030204" charset="0"/>
                                <a:ea typeface="Times New Roman" panose="02020603050405020304" charset="0"/>
                                <a:cs typeface="Times New Roman" panose="02020603050405020304" charset="0"/>
                              </a:rPr>
                              <m:t>(</m:t>
                            </m:r>
                            <m:r>
                              <a:rPr lang="en-US" altLang="zh-CN" sz="2400" b="0" i="1" smtClean="0">
                                <a:solidFill>
                                  <a:schemeClr val="tx1"/>
                                </a:solidFill>
                                <a:latin typeface="Cambria Math" panose="02040503050406030204" charset="0"/>
                                <a:ea typeface="Times New Roman" panose="02020603050405020304" charset="0"/>
                                <a:cs typeface="Times New Roman" panose="02020603050405020304" charset="0"/>
                              </a:rPr>
                              <m:t>1</m:t>
                            </m:r>
                            <m:r>
                              <a:rPr lang="en-US" altLang="zh-CN" sz="2400" b="0" i="1" smtClean="0">
                                <a:solidFill>
                                  <a:schemeClr val="tx1"/>
                                </a:solidFill>
                                <a:latin typeface="Cambria Math" panose="02040503050406030204" charset="0"/>
                                <a:ea typeface="Times New Roman" panose="02020603050405020304" charset="0"/>
                                <a:cs typeface="Times New Roman" panose="02020603050405020304" charset="0"/>
                              </a:rPr>
                              <m:t>+</m:t>
                            </m:r>
                            <m:r>
                              <a:rPr lang="en-US" altLang="zh-CN" sz="2400" b="0" i="1" smtClean="0">
                                <a:solidFill>
                                  <a:schemeClr val="tx1"/>
                                </a:solidFill>
                                <a:latin typeface="Cambria Math" panose="02040503050406030204" charset="0"/>
                                <a:ea typeface="Times New Roman" panose="02020603050405020304" charset="0"/>
                                <a:cs typeface="Times New Roman" panose="02020603050405020304" charset="0"/>
                              </a:rPr>
                              <m:t>0</m:t>
                            </m:r>
                            <m:r>
                              <a:rPr lang="en-US" altLang="zh-CN" sz="2400" b="0" i="1" smtClean="0">
                                <a:solidFill>
                                  <a:schemeClr val="tx1"/>
                                </a:solidFill>
                                <a:latin typeface="Cambria Math" panose="02040503050406030204" charset="0"/>
                                <a:ea typeface="Times New Roman" panose="02020603050405020304" charset="0"/>
                                <a:cs typeface="Times New Roman" panose="02020603050405020304" charset="0"/>
                              </a:rPr>
                              <m:t>.</m:t>
                            </m:r>
                            <m:r>
                              <a:rPr lang="en-US" altLang="zh-CN" sz="2400" b="0" i="1" smtClean="0">
                                <a:solidFill>
                                  <a:schemeClr val="tx1"/>
                                </a:solidFill>
                                <a:latin typeface="Cambria Math" panose="02040503050406030204" charset="0"/>
                                <a:ea typeface="Times New Roman" panose="02020603050405020304" charset="0"/>
                                <a:cs typeface="Times New Roman" panose="02020603050405020304" charset="0"/>
                              </a:rPr>
                              <m:t>04</m:t>
                            </m:r>
                            <m:r>
                              <a:rPr lang="en-US" altLang="zh-CN" sz="2400" b="0" i="1" smtClean="0">
                                <a:solidFill>
                                  <a:schemeClr val="tx1"/>
                                </a:solidFill>
                                <a:latin typeface="Cambria Math" panose="02040503050406030204" charset="0"/>
                                <a:ea typeface="Times New Roman" panose="02020603050405020304" charset="0"/>
                                <a:cs typeface="Times New Roman" panose="02020603050405020304" charset="0"/>
                              </a:rPr>
                              <m:t>)</m:t>
                            </m:r>
                          </m:e>
                          <m:sup>
                            <m:r>
                              <a:rPr lang="en-US" altLang="zh-CN" sz="2400" b="0" i="1" smtClean="0">
                                <a:solidFill>
                                  <a:schemeClr val="tx1"/>
                                </a:solidFill>
                                <a:latin typeface="Cambria Math" panose="02040503050406030204" charset="0"/>
                                <a:ea typeface="Times New Roman" panose="02020603050405020304" charset="0"/>
                                <a:cs typeface="Times New Roman" panose="02020603050405020304" charset="0"/>
                              </a:rPr>
                              <m:t>16</m:t>
                            </m:r>
                          </m:sup>
                        </m:sSup>
                      </m:den>
                    </m:f>
                  </m:oMath>
                </a14:m>
                <a:r>
                  <a:rPr lang="en-US" altLang="zh-CN" sz="2400" dirty="0" smtClean="0">
                    <a:solidFill>
                      <a:schemeClr val="tx1"/>
                    </a:solidFill>
                    <a:latin typeface="Times New Roman" panose="02020603050405020304" charset="0"/>
                    <a:ea typeface="Times New Roman" panose="02020603050405020304" charset="0"/>
                    <a:cs typeface="Times New Roman" panose="02020603050405020304" charset="0"/>
                  </a:rPr>
                  <a:t> = $941.74</a:t>
                </a:r>
                <a:r>
                  <a:rPr lang="zh-CN" altLang="en-US" sz="2400" dirty="0" smtClean="0">
                    <a:solidFill>
                      <a:schemeClr val="tx1"/>
                    </a:solidFill>
                    <a:latin typeface="Times New Roman" panose="02020603050405020304" charset="0"/>
                    <a:ea typeface="Times New Roman" panose="02020603050405020304" charset="0"/>
                    <a:cs typeface="Times New Roman" panose="02020603050405020304" charset="0"/>
                  </a:rPr>
                  <a:t> </a:t>
                </a:r>
                <a:endParaRPr lang="en-US" sz="2400" dirty="0">
                  <a:solidFill>
                    <a:schemeClr val="tx1"/>
                  </a:solidFill>
                  <a:latin typeface="Times New Roman" panose="02020603050405020304" charset="0"/>
                  <a:ea typeface="Times New Roman" panose="02020603050405020304" charset="0"/>
                  <a:cs typeface="Times New Roman" panose="02020603050405020304" charset="0"/>
                </a:endParaRPr>
              </a:p>
            </p:txBody>
          </p:sp>
        </mc:Choice>
        <mc:Fallback>
          <p:sp>
            <p:nvSpPr>
              <p:cNvPr id="5" name="TextBox 4"/>
              <p:cNvSpPr txBox="1">
                <a:spLocks noRot="1" noChangeAspect="1" noMove="1" noResize="1" noEditPoints="1" noAdjustHandles="1" noChangeArrowheads="1" noChangeShapeType="1" noTextEdit="1"/>
              </p:cNvSpPr>
              <p:nvPr/>
            </p:nvSpPr>
            <p:spPr>
              <a:xfrm>
                <a:off x="2855640" y="5229200"/>
                <a:ext cx="6953572" cy="623697"/>
              </a:xfrm>
              <a:prstGeom prst="rect">
                <a:avLst/>
              </a:prstGeom>
              <a:blipFill rotWithShape="1">
                <a:blip r:embed="rId1"/>
                <a:stretch>
                  <a:fillRect l="-1" t="-98" r="5" b="16"/>
                </a:stretch>
              </a:blipFill>
            </p:spPr>
            <p:txBody>
              <a:bodyPr/>
              <a:lstStyle/>
              <a:p>
                <a:r>
                  <a:rPr lang="zh-CN" altLang="en-US">
                    <a:noFill/>
                  </a:rPr>
                  <a:t> </a:t>
                </a:r>
              </a:p>
            </p:txBody>
          </p:sp>
        </mc:Fallback>
      </mc:AlternateContent>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95326" y="1052736"/>
            <a:ext cx="10801350" cy="576064"/>
          </a:xfrm>
        </p:spPr>
        <p:txBody>
          <a:bodyPr>
            <a:noAutofit/>
          </a:bodyPr>
          <a:lstStyle/>
          <a:p>
            <a:pPr eaLnBrk="1" hangingPunct="1"/>
            <a:r>
              <a:rPr lang="en-US" altLang="en-US" sz="3600" dirty="0">
                <a:ea typeface="MS PGothic" panose="020B0600070205080204" pitchFamily="34" charset="-128"/>
              </a:rPr>
              <a:t>Zero coupon bonds</a:t>
            </a:r>
            <a:endParaRPr lang="en-US" altLang="en-US" sz="3600" dirty="0">
              <a:ea typeface="MS PGothic" panose="020B0600070205080204" pitchFamily="34" charset="-128"/>
            </a:endParaRPr>
          </a:p>
        </p:txBody>
      </p:sp>
      <p:sp>
        <p:nvSpPr>
          <p:cNvPr id="2" name="Content Placeholder 1"/>
          <p:cNvSpPr>
            <a:spLocks noGrp="1"/>
          </p:cNvSpPr>
          <p:nvPr>
            <p:ph idx="1"/>
          </p:nvPr>
        </p:nvSpPr>
        <p:spPr>
          <a:xfrm>
            <a:off x="695326" y="1988840"/>
            <a:ext cx="10801350" cy="4248472"/>
          </a:xfrm>
        </p:spPr>
        <p:txBody>
          <a:bodyPr>
            <a:normAutofit/>
          </a:bodyPr>
          <a:lstStyle/>
          <a:p>
            <a:pPr marL="342900" indent="-342900">
              <a:buFont typeface="Wingdings" panose="05000000000000000000" pitchFamily="2" charset="2"/>
              <a:buChar char="§"/>
              <a:defRPr/>
            </a:pPr>
            <a:r>
              <a:rPr lang="en-US" altLang="en-US" sz="2100" dirty="0">
                <a:cs typeface="Arial" panose="020B0604020202020204" pitchFamily="34" charset="0"/>
              </a:rPr>
              <a:t>Companies sometimes issue bonds with no coupon payments, only offering one payment at maturity</a:t>
            </a:r>
            <a:endParaRPr lang="en-US" altLang="en-US" sz="2100" dirty="0">
              <a:cs typeface="Arial" panose="020B0604020202020204" pitchFamily="34" charset="0"/>
            </a:endParaRPr>
          </a:p>
          <a:p>
            <a:pPr marL="342900" indent="-342900">
              <a:buFont typeface="Wingdings" panose="05000000000000000000" pitchFamily="2" charset="2"/>
              <a:buChar char="§"/>
              <a:defRPr/>
            </a:pPr>
            <a:r>
              <a:rPr lang="en-US" altLang="en-US" sz="2100" dirty="0">
                <a:cs typeface="Arial" panose="020B0604020202020204" pitchFamily="34" charset="0"/>
              </a:rPr>
              <a:t>Consequently, to price a zero coupon bond, we just use an application of the present value of a lump sum formula</a:t>
            </a:r>
            <a:endParaRPr lang="en-US" altLang="en-US" sz="2100" dirty="0">
              <a:cs typeface="Arial" panose="020B0604020202020204" pitchFamily="34" charset="0"/>
            </a:endParaRPr>
          </a:p>
          <a:p>
            <a:pPr>
              <a:defRPr/>
            </a:pPr>
            <a:endParaRPr lang="en-US" altLang="en-US" sz="2100" dirty="0">
              <a:cs typeface="Arial" panose="020B0604020202020204" pitchFamily="34" charset="0"/>
            </a:endParaRPr>
          </a:p>
          <a:p>
            <a:pPr>
              <a:defRPr/>
            </a:pPr>
            <a:endParaRPr lang="en-US" altLang="en-US" sz="2100" dirty="0">
              <a:cs typeface="Arial" panose="020B0604020202020204" pitchFamily="34" charset="0"/>
            </a:endParaRPr>
          </a:p>
          <a:p>
            <a:pPr>
              <a:defRPr/>
            </a:pPr>
            <a:endParaRPr lang="en-US" altLang="en-US" sz="2100" dirty="0">
              <a:cs typeface="Arial" panose="020B0604020202020204" pitchFamily="34" charset="0"/>
            </a:endParaRPr>
          </a:p>
          <a:p>
            <a:pPr marL="342900" indent="-342900">
              <a:buSzPct val="90000"/>
              <a:buFont typeface="Wingdings" panose="05000000000000000000" pitchFamily="2" charset="2"/>
              <a:buChar char="§"/>
              <a:defRPr/>
            </a:pPr>
            <a:r>
              <a:rPr lang="en-US" altLang="en-US" sz="2100" dirty="0"/>
              <a:t>Zero coupon bonds sell well below their face value (at </a:t>
            </a:r>
            <a:r>
              <a:rPr lang="en-US" altLang="en-US" sz="2100" dirty="0" smtClean="0"/>
              <a:t>a deep </a:t>
            </a:r>
            <a:r>
              <a:rPr lang="en-US" altLang="en-US" sz="2100" dirty="0"/>
              <a:t>discount) because they offer no coupons</a:t>
            </a:r>
            <a:endParaRPr lang="en-US" altLang="en-US" sz="2100" dirty="0"/>
          </a:p>
          <a:p>
            <a:pPr marL="742950" lvl="1" indent="-285750">
              <a:lnSpc>
                <a:spcPct val="90000"/>
              </a:lnSpc>
              <a:buClr>
                <a:srgbClr val="000000"/>
              </a:buClr>
              <a:buSzPct val="90000"/>
              <a:buFont typeface="Arial" panose="020B0604020202020204" pitchFamily="34" charset="0"/>
              <a:buChar char="–"/>
              <a:defRPr/>
            </a:pPr>
            <a:r>
              <a:rPr lang="en-US" altLang="en-US" sz="2100" dirty="0"/>
              <a:t>Not frequently issued in Australia</a:t>
            </a:r>
            <a:endParaRPr lang="en-US" altLang="en-US" sz="2100" dirty="0">
              <a:cs typeface="Arial" panose="020B0604020202020204" pitchFamily="34" charset="0"/>
            </a:endParaRPr>
          </a:p>
        </p:txBody>
      </p:sp>
      <p:pic>
        <p:nvPicPr>
          <p:cNvPr id="3" name="Picture 2"/>
          <p:cNvPicPr>
            <a:picLocks noChangeAspect="1"/>
          </p:cNvPicPr>
          <p:nvPr/>
        </p:nvPicPr>
        <p:blipFill>
          <a:blip r:embed="rId1"/>
          <a:stretch>
            <a:fillRect/>
          </a:stretch>
        </p:blipFill>
        <p:spPr>
          <a:xfrm>
            <a:off x="4079776" y="3772682"/>
            <a:ext cx="3386914" cy="680787"/>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578" name="Title 1"/>
          <p:cNvSpPr>
            <a:spLocks noGrp="1"/>
          </p:cNvSpPr>
          <p:nvPr>
            <p:ph type="title"/>
          </p:nvPr>
        </p:nvSpPr>
        <p:spPr>
          <a:xfrm>
            <a:off x="695325" y="775343"/>
            <a:ext cx="10801349" cy="1083329"/>
          </a:xfrm>
        </p:spPr>
        <p:txBody>
          <a:bodyPr>
            <a:normAutofit/>
          </a:bodyPr>
          <a:lstStyle/>
          <a:p>
            <a:r>
              <a:rPr lang="en-US" altLang="zh-CN" sz="3600" dirty="0" smtClean="0"/>
              <a:t>Zero</a:t>
            </a:r>
            <a:r>
              <a:rPr lang="zh-CN" altLang="en-US" sz="3600" dirty="0" smtClean="0"/>
              <a:t> </a:t>
            </a:r>
            <a:r>
              <a:rPr lang="en-US" altLang="zh-CN" sz="3600" dirty="0" smtClean="0"/>
              <a:t>Coupon</a:t>
            </a:r>
            <a:r>
              <a:rPr lang="en-US" altLang="en-US" sz="3600" dirty="0" smtClean="0"/>
              <a:t> </a:t>
            </a:r>
            <a:r>
              <a:rPr lang="en-US" altLang="en-US" sz="3600" dirty="0"/>
              <a:t>bonds</a:t>
            </a:r>
            <a:r>
              <a:rPr lang="en-AU" altLang="en-US" sz="3600" dirty="0"/>
              <a:t> </a:t>
            </a:r>
            <a:r>
              <a:rPr lang="en-US" altLang="en-US" sz="3600" dirty="0" smtClean="0"/>
              <a:t>–</a:t>
            </a:r>
            <a:r>
              <a:rPr lang="en-AU" altLang="en-US" sz="3600" dirty="0" smtClean="0"/>
              <a:t> </a:t>
            </a:r>
            <a:r>
              <a:rPr lang="en-US" altLang="zh-CN" sz="3600" dirty="0" smtClean="0"/>
              <a:t>YTM</a:t>
            </a:r>
            <a:r>
              <a:rPr lang="zh-CN" altLang="en-US" sz="3600" dirty="0" smtClean="0"/>
              <a:t> </a:t>
            </a:r>
            <a:r>
              <a:rPr lang="en-US" altLang="en-US" sz="3600" dirty="0" smtClean="0"/>
              <a:t>Example</a:t>
            </a:r>
            <a:endParaRPr lang="en-AU" altLang="en-US" sz="3600" dirty="0"/>
          </a:p>
        </p:txBody>
      </p:sp>
      <p:sp>
        <p:nvSpPr>
          <p:cNvPr id="3" name="Content Placeholder 2"/>
          <p:cNvSpPr>
            <a:spLocks noGrp="1"/>
          </p:cNvSpPr>
          <p:nvPr>
            <p:ph idx="1"/>
          </p:nvPr>
        </p:nvSpPr>
        <p:spPr>
          <a:xfrm>
            <a:off x="695325" y="1678118"/>
            <a:ext cx="10801349" cy="4450056"/>
          </a:xfrm>
        </p:spPr>
        <p:txBody>
          <a:bodyPr>
            <a:noAutofit/>
          </a:bodyPr>
          <a:lstStyle/>
          <a:p>
            <a:pPr marL="342900" indent="-342900">
              <a:buFont typeface="Wingdings" panose="05000000000000000000" pitchFamily="2" charset="2"/>
              <a:buChar char="§"/>
            </a:pPr>
            <a:r>
              <a:rPr lang="en-US" sz="2400" dirty="0"/>
              <a:t>Suppose that a one-year, risk-free, zero-coupon bond with a $100,000 face value has an initial price of $96,618.36. </a:t>
            </a:r>
            <a:r>
              <a:rPr lang="en-US" altLang="zh-CN" sz="2400" dirty="0"/>
              <a:t>What</a:t>
            </a:r>
            <a:r>
              <a:rPr lang="zh-CN" altLang="en-US" sz="2400" dirty="0"/>
              <a:t> </a:t>
            </a:r>
            <a:r>
              <a:rPr lang="en-US" altLang="zh-CN" sz="2400" dirty="0"/>
              <a:t>is</a:t>
            </a:r>
            <a:r>
              <a:rPr lang="zh-CN" altLang="en-US" sz="2400" dirty="0"/>
              <a:t> </a:t>
            </a:r>
            <a:r>
              <a:rPr lang="en-US" altLang="zh-CN" sz="2400" dirty="0"/>
              <a:t>the</a:t>
            </a:r>
            <a:r>
              <a:rPr lang="zh-CN" altLang="en-US" sz="2400" dirty="0"/>
              <a:t> </a:t>
            </a:r>
            <a:r>
              <a:rPr lang="en-US" altLang="zh-CN" sz="2400" dirty="0"/>
              <a:t>yield</a:t>
            </a:r>
            <a:r>
              <a:rPr lang="zh-CN" altLang="en-US" sz="2400" dirty="0"/>
              <a:t> </a:t>
            </a:r>
            <a:r>
              <a:rPr lang="en-US" altLang="zh-CN" sz="2400" dirty="0"/>
              <a:t>to</a:t>
            </a:r>
            <a:r>
              <a:rPr lang="zh-CN" altLang="en-US" sz="2400" dirty="0"/>
              <a:t> </a:t>
            </a:r>
            <a:r>
              <a:rPr lang="en-US" altLang="zh-CN" sz="2400" dirty="0"/>
              <a:t>maturity</a:t>
            </a:r>
            <a:r>
              <a:rPr lang="zh-CN" altLang="en-US" sz="2400" dirty="0"/>
              <a:t> </a:t>
            </a:r>
            <a:r>
              <a:rPr lang="en-US" altLang="zh-CN" sz="2400" dirty="0"/>
              <a:t>of</a:t>
            </a:r>
            <a:r>
              <a:rPr lang="zh-CN" altLang="en-US" sz="2400" dirty="0"/>
              <a:t> </a:t>
            </a:r>
            <a:r>
              <a:rPr lang="en-US" altLang="zh-CN" sz="2400" dirty="0"/>
              <a:t>the</a:t>
            </a:r>
            <a:r>
              <a:rPr lang="zh-CN" altLang="en-US" sz="2400" dirty="0"/>
              <a:t> </a:t>
            </a:r>
            <a:r>
              <a:rPr lang="en-US" altLang="zh-CN" sz="2400" dirty="0"/>
              <a:t>bond?</a:t>
            </a:r>
            <a:endParaRPr lang="en-US" sz="2400" dirty="0"/>
          </a:p>
          <a:p>
            <a:pPr marL="342900" indent="-342900">
              <a:buFont typeface="Wingdings" panose="05000000000000000000" pitchFamily="2" charset="2"/>
              <a:buChar char="§"/>
            </a:pPr>
            <a:r>
              <a:rPr lang="en-US" sz="2400" dirty="0"/>
              <a:t>The cash flows would be:</a:t>
            </a:r>
            <a:endParaRPr lang="en-US" sz="2400" dirty="0"/>
          </a:p>
          <a:p>
            <a:endParaRPr lang="en-US" sz="2000" dirty="0"/>
          </a:p>
          <a:p>
            <a:endParaRPr lang="en-US" sz="2000" dirty="0"/>
          </a:p>
          <a:p>
            <a:endParaRPr lang="en-US" sz="2000" dirty="0"/>
          </a:p>
          <a:p>
            <a:endParaRPr lang="en-US" sz="2000" dirty="0"/>
          </a:p>
          <a:p>
            <a:endParaRPr lang="en-US" sz="2000" dirty="0"/>
          </a:p>
        </p:txBody>
      </p:sp>
      <p:grpSp>
        <p:nvGrpSpPr>
          <p:cNvPr id="6" name="Group 5"/>
          <p:cNvGrpSpPr/>
          <p:nvPr/>
        </p:nvGrpSpPr>
        <p:grpSpPr>
          <a:xfrm>
            <a:off x="3215680" y="3618428"/>
            <a:ext cx="5496169" cy="749990"/>
            <a:chOff x="1899245" y="3315434"/>
            <a:chExt cx="5250934" cy="995338"/>
          </a:xfrm>
        </p:grpSpPr>
        <p:grpSp>
          <p:nvGrpSpPr>
            <p:cNvPr id="7" name="Group 6"/>
            <p:cNvGrpSpPr/>
            <p:nvPr/>
          </p:nvGrpSpPr>
          <p:grpSpPr>
            <a:xfrm>
              <a:off x="2631976" y="3645024"/>
              <a:ext cx="3880048" cy="296416"/>
              <a:chOff x="1340024" y="4009256"/>
              <a:chExt cx="3880048" cy="296416"/>
            </a:xfrm>
            <a:effectLst>
              <a:outerShdw blurRad="50800" dist="38100" dir="2700000" algn="tl" rotWithShape="0">
                <a:prstClr val="black">
                  <a:alpha val="40000"/>
                </a:prstClr>
              </a:outerShdw>
            </a:effectLst>
          </p:grpSpPr>
          <p:cxnSp>
            <p:nvCxnSpPr>
              <p:cNvPr id="13" name="Straight Connector 12"/>
              <p:cNvCxnSpPr/>
              <p:nvPr/>
            </p:nvCxnSpPr>
            <p:spPr>
              <a:xfrm flipV="1">
                <a:off x="1340024" y="4155368"/>
                <a:ext cx="3880048" cy="4192"/>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1340024" y="4009256"/>
                <a:ext cx="0" cy="296416"/>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5220072" y="4009256"/>
                <a:ext cx="0" cy="296416"/>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grpSp>
        <p:sp>
          <p:nvSpPr>
            <p:cNvPr id="8" name="TextBox 7"/>
            <p:cNvSpPr txBox="1"/>
            <p:nvPr/>
          </p:nvSpPr>
          <p:spPr>
            <a:xfrm>
              <a:off x="2476324" y="3347700"/>
              <a:ext cx="311304" cy="369332"/>
            </a:xfrm>
            <a:prstGeom prst="rect">
              <a:avLst/>
            </a:prstGeom>
            <a:noFill/>
          </p:spPr>
          <p:txBody>
            <a:bodyPr wrap="none" rtlCol="0">
              <a:spAutoFit/>
            </a:bodyPr>
            <a:lstStyle/>
            <a:p>
              <a:pPr algn="ctr"/>
              <a:r>
                <a:rPr lang="en-AU" dirty="0"/>
                <a:t>0</a:t>
              </a:r>
              <a:endParaRPr lang="en-AU" dirty="0"/>
            </a:p>
          </p:txBody>
        </p:sp>
        <p:sp>
          <p:nvSpPr>
            <p:cNvPr id="9" name="TextBox 8"/>
            <p:cNvSpPr txBox="1"/>
            <p:nvPr/>
          </p:nvSpPr>
          <p:spPr>
            <a:xfrm>
              <a:off x="6356372" y="3315434"/>
              <a:ext cx="311304" cy="369332"/>
            </a:xfrm>
            <a:prstGeom prst="rect">
              <a:avLst/>
            </a:prstGeom>
            <a:noFill/>
          </p:spPr>
          <p:txBody>
            <a:bodyPr wrap="none" rtlCol="0">
              <a:spAutoFit/>
            </a:bodyPr>
            <a:lstStyle/>
            <a:p>
              <a:pPr algn="ctr"/>
              <a:r>
                <a:rPr lang="en-AU" dirty="0"/>
                <a:t>1</a:t>
              </a:r>
              <a:endParaRPr lang="en-AU" dirty="0"/>
            </a:p>
          </p:txBody>
        </p:sp>
        <p:sp>
          <p:nvSpPr>
            <p:cNvPr id="11" name="TextBox 10"/>
            <p:cNvSpPr txBox="1"/>
            <p:nvPr/>
          </p:nvSpPr>
          <p:spPr>
            <a:xfrm>
              <a:off x="1899245" y="3923764"/>
              <a:ext cx="1465466" cy="369332"/>
            </a:xfrm>
            <a:prstGeom prst="rect">
              <a:avLst/>
            </a:prstGeom>
            <a:noFill/>
          </p:spPr>
          <p:txBody>
            <a:bodyPr wrap="none" rtlCol="0">
              <a:spAutoFit/>
            </a:bodyPr>
            <a:lstStyle/>
            <a:p>
              <a:pPr algn="ctr"/>
              <a:r>
                <a:rPr lang="en-AU" dirty="0">
                  <a:sym typeface="Symbol" panose="05050102010706020507"/>
                </a:rPr>
                <a:t></a:t>
              </a:r>
              <a:r>
                <a:rPr lang="en-AU" dirty="0"/>
                <a:t>$96,618.36</a:t>
              </a:r>
              <a:endParaRPr lang="en-AU" dirty="0"/>
            </a:p>
          </p:txBody>
        </p:sp>
        <p:sp>
          <p:nvSpPr>
            <p:cNvPr id="12" name="TextBox 11"/>
            <p:cNvSpPr txBox="1"/>
            <p:nvPr/>
          </p:nvSpPr>
          <p:spPr>
            <a:xfrm>
              <a:off x="5873868" y="3941440"/>
              <a:ext cx="1276311" cy="369332"/>
            </a:xfrm>
            <a:prstGeom prst="rect">
              <a:avLst/>
            </a:prstGeom>
            <a:noFill/>
          </p:spPr>
          <p:txBody>
            <a:bodyPr wrap="none" rtlCol="0">
              <a:spAutoFit/>
            </a:bodyPr>
            <a:lstStyle/>
            <a:p>
              <a:pPr algn="ctr"/>
              <a:r>
                <a:rPr lang="en-AU" dirty="0">
                  <a:sym typeface="Symbol" panose="05050102010706020507"/>
                </a:rPr>
                <a:t>+</a:t>
              </a:r>
              <a:r>
                <a:rPr lang="en-AU" dirty="0"/>
                <a:t>$100,000</a:t>
              </a:r>
              <a:endParaRPr lang="en-AU" dirty="0"/>
            </a:p>
          </p:txBody>
        </p:sp>
      </p:grpSp>
      <mc:AlternateContent xmlns:mc="http://schemas.openxmlformats.org/markup-compatibility/2006">
        <mc:Choice xmlns:a14="http://schemas.microsoft.com/office/drawing/2010/main" Requires="a14">
          <p:sp>
            <p:nvSpPr>
              <p:cNvPr id="16" name="TextBox 15"/>
              <p:cNvSpPr txBox="1"/>
              <p:nvPr/>
            </p:nvSpPr>
            <p:spPr>
              <a:xfrm>
                <a:off x="2574847" y="4823809"/>
                <a:ext cx="6876827" cy="584263"/>
              </a:xfrm>
              <a:prstGeom prst="rect">
                <a:avLst/>
              </a:prstGeom>
              <a:noFill/>
            </p:spPr>
            <p:txBody>
              <a:bodyPr wrap="square" lIns="0" tIns="0" rIns="0" bIns="0" rtlCol="0">
                <a:spAutoFit/>
              </a:bodyPr>
              <a:lstStyle/>
              <a:p>
                <a:pPr algn="ctr"/>
                <a14:m>
                  <m:oMath xmlns:m="http://schemas.openxmlformats.org/officeDocument/2006/math">
                    <m:r>
                      <m:rPr>
                        <m:nor/>
                      </m:rPr>
                      <a:rPr lang="en-US" altLang="zh-CN" sz="2200" b="0" i="0" smtClean="0">
                        <a:latin typeface="Cambria Math" panose="02040503050406030204" charset="0"/>
                      </a:rPr>
                      <m:t>96</m:t>
                    </m:r>
                    <m:r>
                      <m:rPr>
                        <m:nor/>
                      </m:rPr>
                      <a:rPr lang="en-US" altLang="zh-CN" sz="2200" b="0" i="0" smtClean="0">
                        <a:latin typeface="Cambria Math" panose="02040503050406030204" charset="0"/>
                      </a:rPr>
                      <m:t>,</m:t>
                    </m:r>
                    <m:r>
                      <m:rPr>
                        <m:nor/>
                      </m:rPr>
                      <a:rPr lang="en-US" altLang="zh-CN" sz="2200" b="0" i="0" smtClean="0">
                        <a:latin typeface="Cambria Math" panose="02040503050406030204" charset="0"/>
                      </a:rPr>
                      <m:t>618</m:t>
                    </m:r>
                    <m:r>
                      <m:rPr>
                        <m:nor/>
                      </m:rPr>
                      <a:rPr lang="en-US" altLang="zh-CN" sz="2200" b="0" i="0" smtClean="0">
                        <a:latin typeface="Cambria Math" panose="02040503050406030204" charset="0"/>
                      </a:rPr>
                      <m:t>.</m:t>
                    </m:r>
                    <m:r>
                      <m:rPr>
                        <m:nor/>
                      </m:rPr>
                      <a:rPr lang="en-US" altLang="zh-CN" sz="2200" b="0" i="0" smtClean="0">
                        <a:latin typeface="Cambria Math" panose="02040503050406030204" charset="0"/>
                      </a:rPr>
                      <m:t>36</m:t>
                    </m:r>
                    <m:r>
                      <a:rPr lang="en-US" altLang="zh-CN" sz="2200" b="0" i="1" smtClean="0">
                        <a:latin typeface="Cambria Math" panose="02040503050406030204" charset="0"/>
                      </a:rPr>
                      <m:t>=</m:t>
                    </m:r>
                    <m:f>
                      <m:fPr>
                        <m:ctrlPr>
                          <a:rPr lang="en-US" altLang="zh-CN" sz="2200" b="0" i="1" smtClean="0">
                            <a:latin typeface="Cambria Math" panose="02040503050406030204" charset="0"/>
                          </a:rPr>
                        </m:ctrlPr>
                      </m:fPr>
                      <m:num>
                        <m:r>
                          <m:rPr>
                            <m:nor/>
                          </m:rPr>
                          <a:rPr lang="en-US" altLang="zh-CN" sz="2200" b="0" i="0" smtClean="0">
                            <a:latin typeface="Cambria Math" panose="02040503050406030204" charset="0"/>
                          </a:rPr>
                          <m:t>100</m:t>
                        </m:r>
                        <m:r>
                          <m:rPr>
                            <m:nor/>
                          </m:rPr>
                          <a:rPr lang="en-US" altLang="zh-CN" sz="2200" b="0" i="0" smtClean="0">
                            <a:latin typeface="Cambria Math" panose="02040503050406030204" charset="0"/>
                          </a:rPr>
                          <m:t>,</m:t>
                        </m:r>
                        <m:r>
                          <m:rPr>
                            <m:nor/>
                          </m:rPr>
                          <a:rPr lang="en-US" altLang="zh-CN" sz="2200" b="0" i="0" smtClean="0">
                            <a:latin typeface="Cambria Math" panose="02040503050406030204" charset="0"/>
                          </a:rPr>
                          <m:t>000</m:t>
                        </m:r>
                      </m:num>
                      <m:den>
                        <m:sSup>
                          <m:sSupPr>
                            <m:ctrlPr>
                              <a:rPr lang="en-US" altLang="zh-CN" sz="2200" b="0" i="1" smtClean="0">
                                <a:latin typeface="Cambria Math" panose="02040503050406030204" charset="0"/>
                              </a:rPr>
                            </m:ctrlPr>
                          </m:sSupPr>
                          <m:e>
                            <m:r>
                              <a:rPr lang="en-US" altLang="zh-CN" sz="2200" b="0" i="1" smtClean="0">
                                <a:latin typeface="Cambria Math" panose="02040503050406030204" charset="0"/>
                              </a:rPr>
                              <m:t>(</m:t>
                            </m:r>
                            <m:r>
                              <a:rPr lang="en-US" altLang="zh-CN" sz="2200" b="0" i="1" smtClean="0">
                                <a:latin typeface="Cambria Math" panose="02040503050406030204" charset="0"/>
                              </a:rPr>
                              <m:t>1</m:t>
                            </m:r>
                            <m:r>
                              <a:rPr lang="en-US" altLang="zh-CN" sz="2200" b="0" i="1" smtClean="0">
                                <a:latin typeface="Cambria Math" panose="02040503050406030204" charset="0"/>
                              </a:rPr>
                              <m:t>+</m:t>
                            </m:r>
                            <m:r>
                              <a:rPr lang="en-US" altLang="zh-CN" sz="2200" b="0" i="1" smtClean="0">
                                <a:latin typeface="Cambria Math" panose="02040503050406030204" charset="0"/>
                              </a:rPr>
                              <m:t>𝑌𝑇𝑀</m:t>
                            </m:r>
                            <m:r>
                              <a:rPr lang="en-US" altLang="zh-CN" sz="2200" b="0" i="1" smtClean="0">
                                <a:latin typeface="Cambria Math" panose="02040503050406030204" charset="0"/>
                              </a:rPr>
                              <m:t>)</m:t>
                            </m:r>
                          </m:e>
                          <m:sup>
                            <m:r>
                              <a:rPr lang="en-US" altLang="zh-CN" sz="2200" b="0" i="1" smtClean="0">
                                <a:latin typeface="Cambria Math" panose="02040503050406030204" charset="0"/>
                              </a:rPr>
                              <m:t>1</m:t>
                            </m:r>
                          </m:sup>
                        </m:sSup>
                      </m:den>
                    </m:f>
                  </m:oMath>
                </a14:m>
                <a:r>
                  <a:rPr lang="zh-CN" altLang="en-US" sz="2200" dirty="0" smtClean="0"/>
                  <a:t> </a:t>
                </a:r>
                <a:endParaRPr lang="en-US" sz="2200" dirty="0"/>
              </a:p>
            </p:txBody>
          </p:sp>
        </mc:Choice>
        <mc:Fallback>
          <p:sp>
            <p:nvSpPr>
              <p:cNvPr id="16" name="TextBox 15"/>
              <p:cNvSpPr txBox="1">
                <a:spLocks noRot="1" noChangeAspect="1" noMove="1" noResize="1" noEditPoints="1" noAdjustHandles="1" noChangeArrowheads="1" noChangeShapeType="1" noTextEdit="1"/>
              </p:cNvSpPr>
              <p:nvPr/>
            </p:nvSpPr>
            <p:spPr>
              <a:xfrm>
                <a:off x="2574847" y="4823809"/>
                <a:ext cx="6876827" cy="584263"/>
              </a:xfrm>
              <a:prstGeom prst="rect">
                <a:avLst/>
              </a:prstGeom>
              <a:blipFill rotWithShape="1">
                <a:blip r:embed="rId1"/>
                <a:stretch>
                  <a:fillRect l="-8" t="-60" r="5" b="71"/>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7" name="Rectangle 16"/>
              <p:cNvSpPr/>
              <p:nvPr/>
            </p:nvSpPr>
            <p:spPr>
              <a:xfrm>
                <a:off x="5303912" y="5537290"/>
                <a:ext cx="1835824" cy="430887"/>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r>
                        <a:rPr lang="en-US" altLang="zh-CN" sz="2200" i="1" dirty="0" smtClean="0">
                          <a:latin typeface="Cambria Math" panose="02040503050406030204" charset="0"/>
                        </a:rPr>
                        <m:t>𝑌𝑇𝑀</m:t>
                      </m:r>
                      <m:r>
                        <a:rPr lang="en-US" altLang="zh-CN" sz="2200" i="1" dirty="0" smtClean="0">
                          <a:latin typeface="Cambria Math" panose="02040503050406030204" charset="0"/>
                        </a:rPr>
                        <m:t>=</m:t>
                      </m:r>
                      <m:r>
                        <a:rPr lang="en-US" altLang="zh-CN" sz="2200" i="1" dirty="0" smtClean="0">
                          <a:latin typeface="Cambria Math" panose="02040503050406030204" charset="0"/>
                        </a:rPr>
                        <m:t>3</m:t>
                      </m:r>
                      <m:r>
                        <a:rPr lang="en-US" altLang="zh-CN" sz="2200" i="1" dirty="0" smtClean="0">
                          <a:latin typeface="Cambria Math" panose="02040503050406030204" charset="0"/>
                        </a:rPr>
                        <m:t>.</m:t>
                      </m:r>
                      <m:r>
                        <a:rPr lang="en-US" altLang="zh-CN" sz="2200" i="1" dirty="0" smtClean="0">
                          <a:latin typeface="Cambria Math" panose="02040503050406030204" charset="0"/>
                        </a:rPr>
                        <m:t>5</m:t>
                      </m:r>
                      <m:r>
                        <a:rPr lang="en-US" altLang="zh-CN" sz="2200" i="1" dirty="0" smtClean="0">
                          <a:latin typeface="Cambria Math" panose="02040503050406030204" charset="0"/>
                        </a:rPr>
                        <m:t>%</m:t>
                      </m:r>
                    </m:oMath>
                  </m:oMathPara>
                </a14:m>
                <a:endParaRPr lang="en-US" sz="2200" dirty="0"/>
              </a:p>
            </p:txBody>
          </p:sp>
        </mc:Choice>
        <mc:Fallback>
          <p:sp>
            <p:nvSpPr>
              <p:cNvPr id="17" name="Rectangle 16"/>
              <p:cNvSpPr>
                <a:spLocks noRot="1" noChangeAspect="1" noMove="1" noResize="1" noEditPoints="1" noAdjustHandles="1" noChangeArrowheads="1" noChangeShapeType="1" noTextEdit="1"/>
              </p:cNvSpPr>
              <p:nvPr/>
            </p:nvSpPr>
            <p:spPr>
              <a:xfrm>
                <a:off x="5303912" y="5537290"/>
                <a:ext cx="1835824" cy="430887"/>
              </a:xfrm>
              <a:prstGeom prst="rect">
                <a:avLst/>
              </a:prstGeom>
              <a:blipFill rotWithShape="1">
                <a:blip r:embed="rId2"/>
                <a:stretch>
                  <a:fillRect l="-21" t="-21" r="23" b="104"/>
                </a:stretch>
              </a:blipFill>
            </p:spPr>
            <p:txBody>
              <a:bodyPr/>
              <a:lstStyle/>
              <a:p>
                <a:r>
                  <a:rPr lang="zh-CN" altLang="en-US">
                    <a:noFill/>
                  </a:rPr>
                  <a:t> </a:t>
                </a:r>
              </a:p>
            </p:txBody>
          </p:sp>
        </mc:Fallback>
      </mc:AlternateContent>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par>
                          <p:cTn id="11" fill="hold">
                            <p:stCondLst>
                              <p:cond delay="0"/>
                            </p:stCondLst>
                            <p:childTnLst>
                              <p:par>
                                <p:cTn id="12" presetID="10" presetClass="entr" presetSubtype="0"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6" grpId="0"/>
      <p:bldP spid="17" grpId="0"/>
    </p:bldLst>
  </p:timing>
</p:sld>
</file>

<file path=ppt/slides/slide2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695326" y="1052736"/>
            <a:ext cx="10801350" cy="504056"/>
          </a:xfrm>
        </p:spPr>
        <p:txBody>
          <a:bodyPr>
            <a:noAutofit/>
          </a:bodyPr>
          <a:lstStyle/>
          <a:p>
            <a:pPr eaLnBrk="1" hangingPunct="1"/>
            <a:r>
              <a:rPr lang="en-US" altLang="en-US" sz="3600" dirty="0">
                <a:ea typeface="MS PGothic" panose="020B0600070205080204" pitchFamily="34" charset="-128"/>
              </a:rPr>
              <a:t>Bond yields </a:t>
            </a:r>
            <a:endParaRPr lang="en-US" altLang="en-US" sz="3600" dirty="0">
              <a:ea typeface="MS PGothic" panose="020B0600070205080204" pitchFamily="34" charset="-128"/>
            </a:endParaRPr>
          </a:p>
        </p:txBody>
      </p:sp>
      <p:sp>
        <p:nvSpPr>
          <p:cNvPr id="2" name="Content Placeholder 1"/>
          <p:cNvSpPr>
            <a:spLocks noGrp="1"/>
          </p:cNvSpPr>
          <p:nvPr>
            <p:ph idx="1"/>
          </p:nvPr>
        </p:nvSpPr>
        <p:spPr>
          <a:xfrm>
            <a:off x="695326" y="1988840"/>
            <a:ext cx="10801349" cy="4319888"/>
          </a:xfrm>
        </p:spPr>
        <p:txBody>
          <a:bodyPr>
            <a:normAutofit/>
          </a:bodyPr>
          <a:lstStyle/>
          <a:p>
            <a:pPr marL="342900" indent="-342900">
              <a:buFont typeface="Wingdings" panose="05000000000000000000" pitchFamily="2" charset="2"/>
              <a:buChar char="§"/>
              <a:defRPr/>
            </a:pPr>
            <a:r>
              <a:rPr lang="en-US" altLang="en-US" sz="2400" dirty="0"/>
              <a:t>A bond’s </a:t>
            </a:r>
            <a:r>
              <a:rPr lang="en-US" altLang="en-US" sz="2400" b="1" dirty="0"/>
              <a:t>yield to maturity </a:t>
            </a:r>
            <a:r>
              <a:rPr lang="en-US" altLang="en-US" sz="2400" dirty="0"/>
              <a:t>is the discount rate that makes the present value of coupon and principal payments equal to the price of the bond</a:t>
            </a:r>
            <a:endParaRPr lang="en-US" altLang="en-US" sz="2400" dirty="0"/>
          </a:p>
          <a:p>
            <a:pPr marL="342900" indent="-342900">
              <a:lnSpc>
                <a:spcPct val="90000"/>
              </a:lnSpc>
              <a:buSzPct val="90000"/>
              <a:buFont typeface="Wingdings" panose="05000000000000000000" pitchFamily="2" charset="2"/>
              <a:buChar char="§"/>
              <a:defRPr/>
            </a:pPr>
            <a:r>
              <a:rPr lang="en-US" altLang="en-US" sz="2400" dirty="0"/>
              <a:t>It is the yield that the investor earns if the bond is held to maturity, and all coupon and principal payments are made as promised</a:t>
            </a:r>
            <a:endParaRPr lang="en-US" altLang="en-US" sz="2400" dirty="0"/>
          </a:p>
          <a:p>
            <a:pPr marL="342900" indent="-342900">
              <a:lnSpc>
                <a:spcPct val="90000"/>
              </a:lnSpc>
              <a:buSzPct val="90000"/>
              <a:buFont typeface="Wingdings" panose="05000000000000000000" pitchFamily="2" charset="2"/>
              <a:buChar char="§"/>
              <a:defRPr/>
            </a:pPr>
            <a:r>
              <a:rPr lang="en-US" altLang="en-US" sz="2400" dirty="0"/>
              <a:t>A bond’s yield to maturity changes daily as interest rates increase or decrease.</a:t>
            </a:r>
            <a:endParaRPr lang="en-US" altLang="en-US" sz="2400" dirty="0"/>
          </a:p>
          <a:p>
            <a:pPr marL="342900" indent="-342900">
              <a:buFont typeface="Wingdings" panose="05000000000000000000" pitchFamily="2" charset="2"/>
              <a:buChar char="§"/>
              <a:defRPr/>
            </a:pPr>
            <a:endParaRPr lang="en-AU" sz="24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695400" y="764705"/>
            <a:ext cx="10801200" cy="1083329"/>
          </a:xfrm>
        </p:spPr>
        <p:txBody>
          <a:bodyPr>
            <a:normAutofit/>
          </a:bodyPr>
          <a:lstStyle/>
          <a:p>
            <a:pPr eaLnBrk="1" hangingPunct="1"/>
            <a:r>
              <a:rPr lang="en-US" altLang="zh-CN" sz="3600" dirty="0" smtClean="0">
                <a:ea typeface="MS PGothic" panose="020B0600070205080204" pitchFamily="34" charset="-128"/>
              </a:rPr>
              <a:t>Coupon</a:t>
            </a:r>
            <a:r>
              <a:rPr lang="zh-CN" altLang="en-US" sz="3600" dirty="0" smtClean="0">
                <a:ea typeface="MS PGothic" panose="020B0600070205080204" pitchFamily="34" charset="-128"/>
              </a:rPr>
              <a:t> </a:t>
            </a:r>
            <a:r>
              <a:rPr lang="en-US" altLang="zh-CN" sz="3600" dirty="0" smtClean="0">
                <a:ea typeface="MS PGothic" panose="020B0600070205080204" pitchFamily="34" charset="-128"/>
              </a:rPr>
              <a:t>Bonds</a:t>
            </a:r>
            <a:r>
              <a:rPr lang="zh-CN" altLang="en-US" sz="3600" dirty="0" smtClean="0">
                <a:ea typeface="MS PGothic" panose="020B0600070205080204" pitchFamily="34" charset="-128"/>
              </a:rPr>
              <a:t> </a:t>
            </a:r>
            <a:r>
              <a:rPr lang="en-US" altLang="zh-CN" sz="3600" dirty="0" smtClean="0">
                <a:ea typeface="MS PGothic" panose="020B0600070205080204" pitchFamily="34" charset="-128"/>
              </a:rPr>
              <a:t>–</a:t>
            </a:r>
            <a:r>
              <a:rPr lang="zh-CN" altLang="en-US" sz="3600" dirty="0" smtClean="0">
                <a:ea typeface="MS PGothic" panose="020B0600070205080204" pitchFamily="34" charset="-128"/>
              </a:rPr>
              <a:t> </a:t>
            </a:r>
            <a:r>
              <a:rPr lang="en-US" altLang="zh-CN" sz="3600" dirty="0" smtClean="0">
                <a:ea typeface="MS PGothic" panose="020B0600070205080204" pitchFamily="34" charset="-128"/>
              </a:rPr>
              <a:t>YTM</a:t>
            </a:r>
            <a:r>
              <a:rPr lang="zh-CN" altLang="en-US" sz="3600" dirty="0" smtClean="0">
                <a:ea typeface="MS PGothic" panose="020B0600070205080204" pitchFamily="34" charset="-128"/>
              </a:rPr>
              <a:t> </a:t>
            </a:r>
            <a:r>
              <a:rPr lang="en-US" altLang="en-US" sz="3600" dirty="0" smtClean="0">
                <a:ea typeface="MS PGothic" panose="020B0600070205080204" pitchFamily="34" charset="-128"/>
              </a:rPr>
              <a:t>Example</a:t>
            </a:r>
            <a:endParaRPr lang="en-US" altLang="en-US" sz="3600" dirty="0">
              <a:ea typeface="MS PGothic" panose="020B0600070205080204" pitchFamily="34" charset="-128"/>
            </a:endParaRPr>
          </a:p>
        </p:txBody>
      </p:sp>
      <mc:AlternateContent xmlns:mc="http://schemas.openxmlformats.org/markup-compatibility/2006">
        <mc:Choice xmlns:a14="http://schemas.microsoft.com/office/drawing/2010/main" Requires="a14">
          <p:sp>
            <p:nvSpPr>
              <p:cNvPr id="2" name="Content Placeholder 1"/>
              <p:cNvSpPr>
                <a:spLocks noGrp="1"/>
              </p:cNvSpPr>
              <p:nvPr>
                <p:ph idx="1"/>
              </p:nvPr>
            </p:nvSpPr>
            <p:spPr>
              <a:xfrm>
                <a:off x="695400" y="1982653"/>
                <a:ext cx="10873208" cy="4065901"/>
              </a:xfrm>
            </p:spPr>
            <p:txBody>
              <a:bodyPr>
                <a:normAutofit/>
              </a:bodyPr>
              <a:lstStyle/>
              <a:p>
                <a:pPr marL="342900" indent="-342900">
                  <a:buSzPct val="90000"/>
                  <a:buFont typeface="Wingdings" panose="05000000000000000000" pitchFamily="2" charset="2"/>
                  <a:buChar char="§"/>
                  <a:defRPr/>
                </a:pPr>
                <a:r>
                  <a:rPr lang="en-US" altLang="en-US" sz="2000" dirty="0"/>
                  <a:t>An</a:t>
                </a:r>
                <a:r>
                  <a:rPr lang="en-US" altLang="en-US" sz="2000" dirty="0">
                    <a:solidFill>
                      <a:prstClr val="black"/>
                    </a:solidFill>
                  </a:rPr>
                  <a:t> </a:t>
                </a:r>
                <a:r>
                  <a:rPr lang="en-US" altLang="en-US" sz="2000" dirty="0"/>
                  <a:t>investor bought a three-year 6% coupon bond for $960.99</a:t>
                </a:r>
                <a:endParaRPr lang="en-US" altLang="en-US" sz="2000" dirty="0"/>
              </a:p>
              <a:p>
                <a:pPr marL="342900" indent="-342900">
                  <a:buSzPct val="90000"/>
                  <a:buFont typeface="Wingdings" panose="05000000000000000000" pitchFamily="2" charset="2"/>
                  <a:buChar char="§"/>
                  <a:defRPr/>
                </a:pPr>
                <a:r>
                  <a:rPr lang="en-US" altLang="en-US" sz="2000" dirty="0"/>
                  <a:t>The bond pays coupons annually</a:t>
                </a:r>
                <a:endParaRPr lang="en-US" altLang="en-US" sz="2000" dirty="0"/>
              </a:p>
              <a:p>
                <a:pPr marL="342900" indent="-342900">
                  <a:buSzPct val="90000"/>
                  <a:buFont typeface="Wingdings" panose="05000000000000000000" pitchFamily="2" charset="2"/>
                  <a:buChar char="§"/>
                  <a:defRPr/>
                </a:pPr>
                <a:r>
                  <a:rPr lang="en-US" altLang="en-US" sz="2000" dirty="0"/>
                  <a:t>What is the investor’s yield to maturity?</a:t>
                </a:r>
                <a:endParaRPr lang="en-US" altLang="en-US" sz="2000" dirty="0"/>
              </a:p>
              <a:p>
                <a:pPr>
                  <a:buClr>
                    <a:prstClr val="black"/>
                  </a:buClr>
                  <a:buSzPct val="90000"/>
                  <a:defRPr/>
                </a:pPr>
                <a:endParaRPr lang="en-US" altLang="en-US" sz="2000" dirty="0">
                  <a:solidFill>
                    <a:prstClr val="black"/>
                  </a:solidFill>
                </a:endParaRPr>
              </a:p>
              <a:p>
                <a:pPr>
                  <a:buClr>
                    <a:prstClr val="black"/>
                  </a:buClr>
                  <a:buSzPct val="90000"/>
                  <a:defRPr/>
                </a:pPr>
                <a:endParaRPr lang="en-US" altLang="en-US" sz="2000" dirty="0">
                  <a:solidFill>
                    <a:prstClr val="black"/>
                  </a:solidFill>
                </a:endParaRPr>
              </a:p>
              <a:p>
                <a:pPr>
                  <a:buClr>
                    <a:prstClr val="black"/>
                  </a:buClr>
                  <a:buSzPct val="90000"/>
                  <a:defRPr/>
                </a:pPr>
                <a:endParaRPr lang="en-US" altLang="en-US" sz="2000" dirty="0">
                  <a:solidFill>
                    <a:prstClr val="black"/>
                  </a:solidFill>
                </a:endParaRPr>
              </a:p>
              <a:p>
                <a:pPr>
                  <a:buClr>
                    <a:prstClr val="black"/>
                  </a:buClr>
                  <a:buSzPct val="90000"/>
                  <a:defRPr/>
                </a:pPr>
                <a:endParaRPr lang="en-US" altLang="en-US" sz="2000" dirty="0">
                  <a:solidFill>
                    <a:prstClr val="black"/>
                  </a:solidFill>
                </a:endParaRPr>
              </a:p>
              <a:p>
                <a:pPr marL="0" indent="0">
                  <a:buNone/>
                  <a:defRPr/>
                </a:pPr>
                <a:endParaRPr lang="en-US" altLang="en-US" sz="2000" i="1" dirty="0" smtClean="0">
                  <a:solidFill>
                    <a:prstClr val="black"/>
                  </a:solidFill>
                  <a:latin typeface="Cambria Math" panose="02040503050406030204" charset="0"/>
                </a:endParaRPr>
              </a:p>
              <a:p>
                <a:pPr marL="0" indent="0">
                  <a:buNone/>
                  <a:defRPr/>
                </a:pPr>
                <a:endParaRPr lang="en-US" altLang="en-US" sz="2000" i="1" dirty="0">
                  <a:solidFill>
                    <a:prstClr val="black"/>
                  </a:solidFill>
                  <a:latin typeface="Cambria Math" panose="02040503050406030204" charset="0"/>
                </a:endParaRPr>
              </a:p>
              <a:p>
                <a:pPr marL="0" indent="0">
                  <a:buNone/>
                  <a:defRPr/>
                </a:pPr>
                <a14:m>
                  <m:oMath xmlns:m="http://schemas.openxmlformats.org/officeDocument/2006/math">
                    <m:r>
                      <a:rPr lang="en-US" altLang="en-US" sz="2000" i="1" dirty="0" smtClean="0">
                        <a:solidFill>
                          <a:prstClr val="black"/>
                        </a:solidFill>
                        <a:latin typeface="Cambria Math" panose="02040503050406030204" charset="0"/>
                      </a:rPr>
                      <m:t>𝑖</m:t>
                    </m:r>
                    <m:r>
                      <a:rPr lang="en-US" altLang="en-US" sz="2000" i="1" dirty="0" smtClean="0">
                        <a:solidFill>
                          <a:prstClr val="black"/>
                        </a:solidFill>
                        <a:latin typeface="Cambria Math" panose="02040503050406030204" charset="0"/>
                      </a:rPr>
                      <m:t> =</m:t>
                    </m:r>
                    <m:r>
                      <a:rPr lang="en-US" altLang="en-US" sz="2000" i="1" dirty="0" smtClean="0">
                        <a:solidFill>
                          <a:prstClr val="black"/>
                        </a:solidFill>
                        <a:latin typeface="Cambria Math" panose="02040503050406030204" charset="0"/>
                      </a:rPr>
                      <m:t>7</m:t>
                    </m:r>
                    <m:r>
                      <a:rPr lang="en-US" altLang="en-US" sz="2000" i="1" dirty="0" smtClean="0">
                        <a:solidFill>
                          <a:prstClr val="black"/>
                        </a:solidFill>
                        <a:latin typeface="Cambria Math" panose="02040503050406030204" charset="0"/>
                      </a:rPr>
                      <m:t>.</m:t>
                    </m:r>
                    <m:r>
                      <a:rPr lang="en-US" altLang="en-US" sz="2000" i="1" dirty="0" smtClean="0">
                        <a:solidFill>
                          <a:prstClr val="black"/>
                        </a:solidFill>
                        <a:latin typeface="Cambria Math" panose="02040503050406030204" charset="0"/>
                      </a:rPr>
                      <m:t>5</m:t>
                    </m:r>
                    <m:r>
                      <a:rPr lang="en-US" altLang="en-US" sz="2000" i="1" dirty="0">
                        <a:solidFill>
                          <a:prstClr val="black"/>
                        </a:solidFill>
                        <a:latin typeface="Cambria Math" panose="02040503050406030204" charset="0"/>
                      </a:rPr>
                      <m:t>%</m:t>
                    </m:r>
                  </m:oMath>
                </a14:m>
                <a:endParaRPr lang="en-US" altLang="en-US" sz="1600" i="1" dirty="0">
                  <a:solidFill>
                    <a:prstClr val="black"/>
                  </a:solidFill>
                </a:endParaRPr>
              </a:p>
              <a:p>
                <a:pPr>
                  <a:defRPr/>
                </a:pPr>
                <a:endParaRPr lang="en-AU" sz="2000" dirty="0"/>
              </a:p>
            </p:txBody>
          </p:sp>
        </mc:Choice>
        <mc:Fallback>
          <p:sp>
            <p:nvSpPr>
              <p:cNvPr id="2" name="Content Placeholder 1"/>
              <p:cNvSpPr>
                <a:spLocks noRot="1" noChangeAspect="1" noMove="1" noResize="1" noEditPoints="1" noAdjustHandles="1" noChangeArrowheads="1" noChangeShapeType="1" noTextEdit="1"/>
              </p:cNvSpPr>
              <p:nvPr>
                <p:ph idx="1"/>
              </p:nvPr>
            </p:nvSpPr>
            <p:spPr>
              <a:xfrm>
                <a:off x="695400" y="1982653"/>
                <a:ext cx="10873208" cy="4065901"/>
              </a:xfrm>
              <a:blipFill rotWithShape="1">
                <a:blip r:embed="rId1"/>
                <a:stretch>
                  <a:fillRect l="-1" t="-5" r="2" b="-5883"/>
                </a:stretch>
              </a:blipFill>
            </p:spPr>
            <p:txBody>
              <a:bodyPr/>
              <a:lstStyle/>
              <a:p>
                <a:r>
                  <a:rPr lang="zh-CN" altLang="en-US">
                    <a:noFill/>
                  </a:rPr>
                  <a:t> </a:t>
                </a:r>
              </a:p>
            </p:txBody>
          </p:sp>
        </mc:Fallback>
      </mc:AlternateContent>
      <p:pic>
        <p:nvPicPr>
          <p:cNvPr id="276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8391" y="3403975"/>
            <a:ext cx="7775218" cy="10331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mc:Choice xmlns:a14="http://schemas.microsoft.com/office/drawing/2010/main" Requires="a14">
          <p:sp>
            <p:nvSpPr>
              <p:cNvPr id="6" name="TextBox 5"/>
              <p:cNvSpPr txBox="1"/>
              <p:nvPr/>
            </p:nvSpPr>
            <p:spPr>
              <a:xfrm>
                <a:off x="2657586" y="4594571"/>
                <a:ext cx="6876827" cy="694357"/>
              </a:xfrm>
              <a:prstGeom prst="rect">
                <a:avLst/>
              </a:prstGeom>
              <a:noFill/>
            </p:spPr>
            <p:txBody>
              <a:bodyPr wrap="square" lIns="0" tIns="0" rIns="0" bIns="0" rtlCol="0">
                <a:spAutoFit/>
              </a:bodyPr>
              <a:lstStyle/>
              <a:p>
                <a14:m>
                  <m:oMathPara xmlns:m="http://schemas.openxmlformats.org/officeDocument/2006/math">
                    <m:oMathParaPr>
                      <m:jc m:val="centerGroup"/>
                    </m:oMathParaPr>
                    <m:oMath xmlns:m="http://schemas.openxmlformats.org/officeDocument/2006/math">
                      <m:r>
                        <a:rPr lang="en-US" altLang="zh-CN" sz="2000" b="0" i="1" smtClean="0">
                          <a:latin typeface="Cambria Math" panose="02040503050406030204" charset="0"/>
                          <a:ea typeface="Times New Roman" panose="02020603050405020304" charset="0"/>
                          <a:cs typeface="Times New Roman" panose="02020603050405020304" charset="0"/>
                        </a:rPr>
                        <m:t>$</m:t>
                      </m:r>
                      <m:r>
                        <a:rPr lang="en-US" altLang="zh-CN" sz="2000" b="0" i="1" smtClean="0">
                          <a:latin typeface="Cambria Math" panose="02040503050406030204" charset="0"/>
                          <a:ea typeface="Times New Roman" panose="02020603050405020304" charset="0"/>
                          <a:cs typeface="Times New Roman" panose="02020603050405020304" charset="0"/>
                        </a:rPr>
                        <m:t>960</m:t>
                      </m:r>
                      <m:r>
                        <a:rPr lang="en-US" altLang="zh-CN" sz="2000" b="0" i="1" smtClean="0">
                          <a:latin typeface="Cambria Math" panose="02040503050406030204" charset="0"/>
                          <a:ea typeface="Times New Roman" panose="02020603050405020304" charset="0"/>
                          <a:cs typeface="Times New Roman" panose="02020603050405020304" charset="0"/>
                        </a:rPr>
                        <m:t>.</m:t>
                      </m:r>
                      <m:r>
                        <a:rPr lang="en-US" altLang="zh-CN" sz="2000" b="0" i="1" smtClean="0">
                          <a:latin typeface="Cambria Math" panose="02040503050406030204" charset="0"/>
                          <a:ea typeface="Times New Roman" panose="02020603050405020304" charset="0"/>
                          <a:cs typeface="Times New Roman" panose="02020603050405020304" charset="0"/>
                        </a:rPr>
                        <m:t>99</m:t>
                      </m:r>
                      <m:r>
                        <a:rPr lang="en-US" altLang="zh-CN" sz="2000" b="0" i="1" smtClean="0">
                          <a:latin typeface="Cambria Math" panose="02040503050406030204" charset="0"/>
                          <a:ea typeface="Times New Roman" panose="02020603050405020304" charset="0"/>
                          <a:cs typeface="Times New Roman" panose="02020603050405020304" charset="0"/>
                        </a:rPr>
                        <m:t>=</m:t>
                      </m:r>
                      <m:r>
                        <a:rPr lang="en-US" altLang="zh-CN" sz="2000" b="0" i="1" smtClean="0">
                          <a:latin typeface="Cambria Math" panose="02040503050406030204" charset="0"/>
                          <a:ea typeface="Times New Roman" panose="02020603050405020304" charset="0"/>
                          <a:cs typeface="Times New Roman" panose="02020603050405020304" charset="0"/>
                        </a:rPr>
                        <m:t>60</m:t>
                      </m:r>
                      <m:d>
                        <m:dPr>
                          <m:begChr m:val="["/>
                          <m:endChr m:val="]"/>
                          <m:ctrlPr>
                            <a:rPr lang="en-US" altLang="zh-CN" sz="2000" i="1" smtClean="0">
                              <a:latin typeface="Cambria Math" panose="02040503050406030204" charset="0"/>
                              <a:ea typeface="Times New Roman" panose="02020603050405020304" charset="0"/>
                              <a:cs typeface="Times New Roman" panose="02020603050405020304" charset="0"/>
                            </a:rPr>
                          </m:ctrlPr>
                        </m:dPr>
                        <m:e>
                          <m:f>
                            <m:fPr>
                              <m:ctrlPr>
                                <a:rPr lang="en-US" altLang="zh-CN" sz="2000" i="1" smtClean="0">
                                  <a:latin typeface="Cambria Math" panose="02040503050406030204" charset="0"/>
                                  <a:ea typeface="Times New Roman" panose="02020603050405020304" charset="0"/>
                                  <a:cs typeface="Times New Roman" panose="02020603050405020304" charset="0"/>
                                </a:rPr>
                              </m:ctrlPr>
                            </m:fPr>
                            <m:num>
                              <m:r>
                                <a:rPr lang="en-US" altLang="zh-CN" sz="2000" b="0" i="1" smtClean="0">
                                  <a:latin typeface="Cambria Math" panose="02040503050406030204" charset="0"/>
                                  <a:ea typeface="Times New Roman" panose="02020603050405020304" charset="0"/>
                                  <a:cs typeface="Times New Roman" panose="02020603050405020304" charset="0"/>
                                </a:rPr>
                                <m:t>1</m:t>
                              </m:r>
                              <m:r>
                                <a:rPr lang="en-US" altLang="zh-CN" sz="2000" b="0" i="1" smtClean="0">
                                  <a:latin typeface="Cambria Math" panose="02040503050406030204" charset="0"/>
                                  <a:ea typeface="Times New Roman" panose="02020603050405020304" charset="0"/>
                                  <a:cs typeface="Times New Roman" panose="02020603050405020304" charset="0"/>
                                </a:rPr>
                                <m:t>−</m:t>
                              </m:r>
                              <m:sSup>
                                <m:sSupPr>
                                  <m:ctrlPr>
                                    <a:rPr lang="en-US" altLang="zh-CN" sz="2000" i="1" smtClean="0">
                                      <a:latin typeface="Cambria Math" panose="02040503050406030204" charset="0"/>
                                      <a:ea typeface="Times New Roman" panose="02020603050405020304" charset="0"/>
                                      <a:cs typeface="Times New Roman" panose="02020603050405020304" charset="0"/>
                                    </a:rPr>
                                  </m:ctrlPr>
                                </m:sSupPr>
                                <m:e>
                                  <m:r>
                                    <a:rPr lang="en-US" altLang="zh-CN" sz="2000" b="0" i="1" smtClean="0">
                                      <a:latin typeface="Cambria Math" panose="02040503050406030204" charset="0"/>
                                      <a:ea typeface="Times New Roman" panose="02020603050405020304" charset="0"/>
                                      <a:cs typeface="Times New Roman" panose="02020603050405020304" charset="0"/>
                                    </a:rPr>
                                    <m:t>(</m:t>
                                  </m:r>
                                  <m:r>
                                    <a:rPr lang="en-US" altLang="zh-CN" sz="2000" b="0" i="1" smtClean="0">
                                      <a:latin typeface="Cambria Math" panose="02040503050406030204" charset="0"/>
                                      <a:ea typeface="Times New Roman" panose="02020603050405020304" charset="0"/>
                                      <a:cs typeface="Times New Roman" panose="02020603050405020304" charset="0"/>
                                    </a:rPr>
                                    <m:t>1</m:t>
                                  </m:r>
                                  <m:r>
                                    <a:rPr lang="en-US" altLang="zh-CN" sz="2000" b="0" i="1" smtClean="0">
                                      <a:latin typeface="Cambria Math" panose="02040503050406030204" charset="0"/>
                                      <a:ea typeface="Times New Roman" panose="02020603050405020304" charset="0"/>
                                      <a:cs typeface="Times New Roman" panose="02020603050405020304" charset="0"/>
                                    </a:rPr>
                                    <m:t>+</m:t>
                                  </m:r>
                                  <m:r>
                                    <a:rPr lang="en-US" altLang="zh-CN" sz="2000" b="0" i="1" smtClean="0">
                                      <a:latin typeface="Cambria Math" panose="02040503050406030204" charset="0"/>
                                      <a:ea typeface="Times New Roman" panose="02020603050405020304" charset="0"/>
                                      <a:cs typeface="Times New Roman" panose="02020603050405020304" charset="0"/>
                                    </a:rPr>
                                    <m:t>𝑖</m:t>
                                  </m:r>
                                  <m:r>
                                    <a:rPr lang="en-US" altLang="zh-CN" sz="2000" b="0" i="1" smtClean="0">
                                      <a:latin typeface="Cambria Math" panose="02040503050406030204" charset="0"/>
                                      <a:ea typeface="Times New Roman" panose="02020603050405020304" charset="0"/>
                                      <a:cs typeface="Times New Roman" panose="02020603050405020304" charset="0"/>
                                    </a:rPr>
                                    <m:t>)</m:t>
                                  </m:r>
                                </m:e>
                                <m:sup>
                                  <m:r>
                                    <a:rPr lang="en-US" altLang="zh-CN" sz="2000" b="0" i="1" smtClean="0">
                                      <a:latin typeface="Cambria Math" panose="02040503050406030204" charset="0"/>
                                      <a:ea typeface="Times New Roman" panose="02020603050405020304" charset="0"/>
                                      <a:cs typeface="Times New Roman" panose="02020603050405020304" charset="0"/>
                                    </a:rPr>
                                    <m:t>−</m:t>
                                  </m:r>
                                  <m:r>
                                    <a:rPr lang="en-US" altLang="zh-CN" sz="2000" b="0" i="1" smtClean="0">
                                      <a:latin typeface="Cambria Math" panose="02040503050406030204" charset="0"/>
                                      <a:ea typeface="Times New Roman" panose="02020603050405020304" charset="0"/>
                                      <a:cs typeface="Times New Roman" panose="02020603050405020304" charset="0"/>
                                    </a:rPr>
                                    <m:t>3</m:t>
                                  </m:r>
                                </m:sup>
                              </m:sSup>
                            </m:num>
                            <m:den>
                              <m:r>
                                <a:rPr lang="en-US" altLang="zh-CN" sz="2000" b="0" i="1" smtClean="0">
                                  <a:latin typeface="Cambria Math" panose="02040503050406030204" charset="0"/>
                                  <a:ea typeface="Times New Roman" panose="02020603050405020304" charset="0"/>
                                  <a:cs typeface="Times New Roman" panose="02020603050405020304" charset="0"/>
                                </a:rPr>
                                <m:t>𝑖</m:t>
                              </m:r>
                            </m:den>
                          </m:f>
                        </m:e>
                      </m:d>
                      <m:r>
                        <a:rPr lang="en-US" altLang="zh-CN" sz="2000" b="0" i="1" smtClean="0">
                          <a:latin typeface="Cambria Math" panose="02040503050406030204" charset="0"/>
                          <a:ea typeface="Times New Roman" panose="02020603050405020304" charset="0"/>
                          <a:cs typeface="Times New Roman" panose="02020603050405020304" charset="0"/>
                        </a:rPr>
                        <m:t>+</m:t>
                      </m:r>
                      <m:f>
                        <m:fPr>
                          <m:ctrlPr>
                            <a:rPr lang="en-US" altLang="zh-CN" sz="2000" i="1" smtClean="0">
                              <a:latin typeface="Cambria Math" panose="02040503050406030204" charset="0"/>
                              <a:ea typeface="Times New Roman" panose="02020603050405020304" charset="0"/>
                              <a:cs typeface="Times New Roman" panose="02020603050405020304" charset="0"/>
                            </a:rPr>
                          </m:ctrlPr>
                        </m:fPr>
                        <m:num>
                          <m:r>
                            <a:rPr lang="en-US" altLang="zh-CN" sz="2000" b="0" i="1" smtClean="0">
                              <a:latin typeface="Cambria Math" panose="02040503050406030204" charset="0"/>
                              <a:ea typeface="Times New Roman" panose="02020603050405020304" charset="0"/>
                              <a:cs typeface="Times New Roman" panose="02020603050405020304" charset="0"/>
                            </a:rPr>
                            <m:t>1000</m:t>
                          </m:r>
                        </m:num>
                        <m:den>
                          <m:sSup>
                            <m:sSupPr>
                              <m:ctrlPr>
                                <a:rPr lang="en-US" altLang="zh-CN" sz="2000" i="1" smtClean="0">
                                  <a:latin typeface="Cambria Math" panose="02040503050406030204" charset="0"/>
                                  <a:ea typeface="Times New Roman" panose="02020603050405020304" charset="0"/>
                                  <a:cs typeface="Times New Roman" panose="02020603050405020304" charset="0"/>
                                </a:rPr>
                              </m:ctrlPr>
                            </m:sSupPr>
                            <m:e>
                              <m:r>
                                <a:rPr lang="en-US" altLang="zh-CN" sz="2000" b="0" i="1" smtClean="0">
                                  <a:latin typeface="Cambria Math" panose="02040503050406030204" charset="0"/>
                                  <a:ea typeface="Times New Roman" panose="02020603050405020304" charset="0"/>
                                  <a:cs typeface="Times New Roman" panose="02020603050405020304" charset="0"/>
                                </a:rPr>
                                <m:t>(</m:t>
                              </m:r>
                              <m:r>
                                <a:rPr lang="en-US" altLang="zh-CN" sz="2000" b="0" i="1" smtClean="0">
                                  <a:latin typeface="Cambria Math" panose="02040503050406030204" charset="0"/>
                                  <a:ea typeface="Times New Roman" panose="02020603050405020304" charset="0"/>
                                  <a:cs typeface="Times New Roman" panose="02020603050405020304" charset="0"/>
                                </a:rPr>
                                <m:t>1</m:t>
                              </m:r>
                              <m:r>
                                <a:rPr lang="en-US" altLang="zh-CN" sz="2000" b="0" i="1" smtClean="0">
                                  <a:latin typeface="Cambria Math" panose="02040503050406030204" charset="0"/>
                                  <a:ea typeface="Times New Roman" panose="02020603050405020304" charset="0"/>
                                  <a:cs typeface="Times New Roman" panose="02020603050405020304" charset="0"/>
                                </a:rPr>
                                <m:t>+</m:t>
                              </m:r>
                              <m:r>
                                <a:rPr lang="en-US" altLang="zh-CN" sz="2000" b="0" i="1" smtClean="0">
                                  <a:latin typeface="Cambria Math" panose="02040503050406030204" charset="0"/>
                                  <a:ea typeface="Times New Roman" panose="02020603050405020304" charset="0"/>
                                  <a:cs typeface="Times New Roman" panose="02020603050405020304" charset="0"/>
                                </a:rPr>
                                <m:t>𝑖</m:t>
                              </m:r>
                              <m:r>
                                <a:rPr lang="en-US" altLang="zh-CN" sz="2000" b="0" i="1" smtClean="0">
                                  <a:latin typeface="Cambria Math" panose="02040503050406030204" charset="0"/>
                                  <a:ea typeface="Times New Roman" panose="02020603050405020304" charset="0"/>
                                  <a:cs typeface="Times New Roman" panose="02020603050405020304" charset="0"/>
                                </a:rPr>
                                <m:t>)</m:t>
                              </m:r>
                            </m:e>
                            <m:sup>
                              <m:r>
                                <a:rPr lang="en-US" altLang="zh-CN" sz="2000" b="0" i="1" smtClean="0">
                                  <a:latin typeface="Cambria Math" panose="02040503050406030204" charset="0"/>
                                  <a:ea typeface="Times New Roman" panose="02020603050405020304" charset="0"/>
                                  <a:cs typeface="Times New Roman" panose="02020603050405020304" charset="0"/>
                                </a:rPr>
                                <m:t>3</m:t>
                              </m:r>
                            </m:sup>
                          </m:sSup>
                        </m:den>
                      </m:f>
                    </m:oMath>
                  </m:oMathPara>
                </a14:m>
                <a:endParaRPr lang="en-US" sz="2000" dirty="0">
                  <a:latin typeface="Times New Roman" panose="02020603050405020304" charset="0"/>
                  <a:ea typeface="Times New Roman" panose="02020603050405020304" charset="0"/>
                  <a:cs typeface="Times New Roman" panose="02020603050405020304" charset="0"/>
                </a:endParaRPr>
              </a:p>
            </p:txBody>
          </p:sp>
        </mc:Choice>
        <mc:Fallback>
          <p:sp>
            <p:nvSpPr>
              <p:cNvPr id="6" name="TextBox 5"/>
              <p:cNvSpPr txBox="1">
                <a:spLocks noRot="1" noChangeAspect="1" noMove="1" noResize="1" noEditPoints="1" noAdjustHandles="1" noChangeArrowheads="1" noChangeShapeType="1" noTextEdit="1"/>
              </p:cNvSpPr>
              <p:nvPr/>
            </p:nvSpPr>
            <p:spPr>
              <a:xfrm>
                <a:off x="2657586" y="4594571"/>
                <a:ext cx="6876827" cy="694357"/>
              </a:xfrm>
              <a:prstGeom prst="rect">
                <a:avLst/>
              </a:prstGeom>
              <a:blipFill rotWithShape="1">
                <a:blip r:embed="rId3"/>
                <a:stretch>
                  <a:fillRect l="-2" t="-50" r="8" b="2"/>
                </a:stretch>
              </a:blipFill>
            </p:spPr>
            <p:txBody>
              <a:bodyPr/>
              <a:lstStyle/>
              <a:p>
                <a:r>
                  <a:rPr lang="zh-CN" altLang="en-US">
                    <a:noFill/>
                  </a:rPr>
                  <a:t> </a:t>
                </a:r>
              </a:p>
            </p:txBody>
          </p:sp>
        </mc:Fallback>
      </mc:AlternateContent>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7650"/>
                                        </p:tgtEl>
                                        <p:attrNameLst>
                                          <p:attrName>style.visibility</p:attrName>
                                        </p:attrNameLst>
                                      </p:cBhvr>
                                      <p:to>
                                        <p:strVal val="visible"/>
                                      </p:to>
                                    </p:set>
                                    <p:animEffect transition="in" filter="fade">
                                      <p:cBhvr>
                                        <p:cTn id="23" dur="500"/>
                                        <p:tgtEl>
                                          <p:spTgt spid="27650"/>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154" name="Title 1"/>
          <p:cNvSpPr>
            <a:spLocks noGrp="1"/>
          </p:cNvSpPr>
          <p:nvPr>
            <p:ph type="title"/>
          </p:nvPr>
        </p:nvSpPr>
        <p:spPr>
          <a:xfrm>
            <a:off x="695400" y="764705"/>
            <a:ext cx="10801200" cy="1083329"/>
          </a:xfrm>
        </p:spPr>
        <p:txBody>
          <a:bodyPr>
            <a:normAutofit/>
          </a:bodyPr>
          <a:lstStyle/>
          <a:p>
            <a:r>
              <a:rPr lang="en-AU" altLang="en-US" sz="3600" dirty="0" smtClean="0"/>
              <a:t>Pricing between coupons</a:t>
            </a:r>
            <a:endParaRPr lang="en-AU" altLang="en-US" sz="3600" dirty="0"/>
          </a:p>
        </p:txBody>
      </p:sp>
      <p:sp>
        <p:nvSpPr>
          <p:cNvPr id="49155" name="Content Placeholder 2"/>
          <p:cNvSpPr>
            <a:spLocks noGrp="1"/>
          </p:cNvSpPr>
          <p:nvPr>
            <p:ph idx="1"/>
          </p:nvPr>
        </p:nvSpPr>
        <p:spPr>
          <a:xfrm>
            <a:off x="695400" y="2228004"/>
            <a:ext cx="10801200" cy="1993085"/>
          </a:xfrm>
        </p:spPr>
        <p:txBody>
          <a:bodyPr>
            <a:normAutofit/>
          </a:bodyPr>
          <a:lstStyle/>
          <a:p>
            <a:pPr marL="342900" indent="-342900" eaLnBrk="1" hangingPunct="1">
              <a:buFont typeface="Wingdings" panose="05000000000000000000" pitchFamily="2" charset="2"/>
              <a:buChar char="§"/>
            </a:pPr>
            <a:r>
              <a:rPr lang="en-AU" altLang="en-US" sz="2400" dirty="0"/>
              <a:t>Remember that the present value of an annuity formula will give you the value one period before the first cash flow</a:t>
            </a:r>
            <a:endParaRPr lang="en-AU" altLang="en-US" sz="2400" dirty="0"/>
          </a:p>
          <a:p>
            <a:pPr marL="342900" indent="-342900" eaLnBrk="1" hangingPunct="1">
              <a:buFont typeface="Wingdings" panose="05000000000000000000" pitchFamily="2" charset="2"/>
              <a:buChar char="§"/>
            </a:pPr>
            <a:r>
              <a:rPr lang="en-AU" altLang="en-US" sz="2400" dirty="0"/>
              <a:t>What about if you purchase the bond in between coupon payments?</a:t>
            </a:r>
            <a:endParaRPr lang="en-AU" altLang="en-US" sz="2400" dirty="0"/>
          </a:p>
          <a:p>
            <a:pPr marL="342900" indent="-342900" eaLnBrk="1" hangingPunct="1">
              <a:buFont typeface="Wingdings" panose="05000000000000000000" pitchFamily="2" charset="2"/>
              <a:buChar char="§"/>
            </a:pPr>
            <a:endParaRPr lang="en-AU" altLang="en-US" sz="2400"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a:xfrm>
            <a:off x="695400" y="908721"/>
            <a:ext cx="10801200" cy="935037"/>
          </a:xfrm>
        </p:spPr>
        <p:txBody>
          <a:bodyPr>
            <a:normAutofit/>
          </a:bodyPr>
          <a:lstStyle/>
          <a:p>
            <a:r>
              <a:rPr lang="en-AU" altLang="en-US" sz="3600" dirty="0"/>
              <a:t>Example: </a:t>
            </a:r>
            <a:r>
              <a:rPr lang="en-US" altLang="en-US" sz="3600" dirty="0"/>
              <a:t>Adelaide Bank</a:t>
            </a:r>
            <a:endParaRPr lang="en-US" altLang="en-US" sz="3600" dirty="0"/>
          </a:p>
        </p:txBody>
      </p:sp>
      <p:sp>
        <p:nvSpPr>
          <p:cNvPr id="54276" name="Rectangle 3"/>
          <p:cNvSpPr>
            <a:spLocks noGrp="1" noChangeArrowheads="1"/>
          </p:cNvSpPr>
          <p:nvPr>
            <p:ph idx="1"/>
          </p:nvPr>
        </p:nvSpPr>
        <p:spPr>
          <a:xfrm>
            <a:off x="695400" y="2060849"/>
            <a:ext cx="10801199" cy="3024336"/>
          </a:xfrm>
        </p:spPr>
        <p:txBody>
          <a:bodyPr>
            <a:normAutofit/>
          </a:bodyPr>
          <a:lstStyle/>
          <a:p>
            <a:pPr marL="342900" indent="-342900">
              <a:lnSpc>
                <a:spcPct val="90000"/>
              </a:lnSpc>
              <a:buFont typeface="Wingdings" panose="05000000000000000000" pitchFamily="2" charset="2"/>
              <a:buChar char="§"/>
            </a:pPr>
            <a:r>
              <a:rPr lang="en-US" altLang="en-US" sz="2400" dirty="0"/>
              <a:t>Pays coupons of 8.4% </a:t>
            </a:r>
            <a:endParaRPr lang="en-US" altLang="en-US" sz="2400" dirty="0"/>
          </a:p>
          <a:p>
            <a:pPr marL="342900" indent="-342900">
              <a:lnSpc>
                <a:spcPct val="90000"/>
              </a:lnSpc>
              <a:buFont typeface="Wingdings" panose="05000000000000000000" pitchFamily="2" charset="2"/>
              <a:buChar char="§"/>
            </a:pPr>
            <a:r>
              <a:rPr lang="en-US" altLang="en-US" sz="2400" dirty="0"/>
              <a:t>Matures end of June 2020</a:t>
            </a:r>
            <a:endParaRPr lang="en-US" altLang="en-US" sz="2400" dirty="0"/>
          </a:p>
          <a:p>
            <a:pPr marL="342900" indent="-342900">
              <a:lnSpc>
                <a:spcPct val="90000"/>
              </a:lnSpc>
              <a:buFont typeface="Wingdings" panose="05000000000000000000" pitchFamily="2" charset="2"/>
              <a:buChar char="§"/>
            </a:pPr>
            <a:r>
              <a:rPr lang="en-US" altLang="en-US" sz="2400" dirty="0"/>
              <a:t>Pays interest quarterly</a:t>
            </a:r>
            <a:endParaRPr lang="en-US" altLang="en-US" sz="2400" dirty="0"/>
          </a:p>
          <a:p>
            <a:pPr marL="342900" indent="-342900">
              <a:lnSpc>
                <a:spcPct val="90000"/>
              </a:lnSpc>
              <a:buFont typeface="Wingdings" panose="05000000000000000000" pitchFamily="2" charset="2"/>
              <a:buChar char="§"/>
            </a:pPr>
            <a:r>
              <a:rPr lang="en-US" altLang="en-US" sz="2400" dirty="0"/>
              <a:t>Face value is $100</a:t>
            </a:r>
            <a:endParaRPr lang="en-US" altLang="en-US" sz="2400" dirty="0"/>
          </a:p>
          <a:p>
            <a:pPr marL="342900" indent="-342900">
              <a:lnSpc>
                <a:spcPct val="90000"/>
              </a:lnSpc>
              <a:buFont typeface="Wingdings" panose="05000000000000000000" pitchFamily="2" charset="2"/>
              <a:buChar char="§"/>
            </a:pPr>
            <a:r>
              <a:rPr lang="en-US" altLang="en-US" sz="2400" dirty="0"/>
              <a:t>If you require a return of 7.5%, what would you pay for this note?</a:t>
            </a:r>
            <a:endParaRPr lang="en-US" altLang="en-US" sz="2400" dirty="0"/>
          </a:p>
          <a:p>
            <a:pPr marL="342900" indent="-342900">
              <a:lnSpc>
                <a:spcPct val="90000"/>
              </a:lnSpc>
              <a:buFont typeface="Wingdings" panose="05000000000000000000" pitchFamily="2" charset="2"/>
              <a:buChar char="§"/>
            </a:pPr>
            <a:r>
              <a:rPr lang="en-US" altLang="en-US" sz="2400" dirty="0"/>
              <a:t>Value the note as at end of August 2016</a:t>
            </a:r>
            <a:endParaRPr lang="en-US" altLang="en-US" sz="2400" dirty="0"/>
          </a:p>
          <a:p>
            <a:pPr marL="342900" indent="-342900">
              <a:lnSpc>
                <a:spcPct val="90000"/>
              </a:lnSpc>
              <a:buFont typeface="Wingdings" panose="05000000000000000000" pitchFamily="2" charset="2"/>
              <a:buChar char="§"/>
            </a:pPr>
            <a:endParaRPr lang="en-US" altLang="en-US" sz="2400"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5299" name="Rectangle 2"/>
          <p:cNvSpPr>
            <a:spLocks noGrp="1" noChangeArrowheads="1"/>
          </p:cNvSpPr>
          <p:nvPr>
            <p:ph type="title"/>
          </p:nvPr>
        </p:nvSpPr>
        <p:spPr>
          <a:xfrm>
            <a:off x="695400" y="836712"/>
            <a:ext cx="10801200" cy="1252728"/>
          </a:xfrm>
        </p:spPr>
        <p:txBody>
          <a:bodyPr>
            <a:normAutofit/>
          </a:bodyPr>
          <a:lstStyle/>
          <a:p>
            <a:r>
              <a:rPr lang="en-US" altLang="en-US" sz="3600" dirty="0"/>
              <a:t>Adelaide Bank</a:t>
            </a:r>
            <a:endParaRPr lang="en-US" altLang="en-US" sz="3600" dirty="0"/>
          </a:p>
        </p:txBody>
      </p:sp>
      <p:sp>
        <p:nvSpPr>
          <p:cNvPr id="55300" name="Rectangle 3"/>
          <p:cNvSpPr>
            <a:spLocks noGrp="1" noChangeArrowheads="1"/>
          </p:cNvSpPr>
          <p:nvPr>
            <p:ph sz="quarter" idx="13"/>
          </p:nvPr>
        </p:nvSpPr>
        <p:spPr>
          <a:xfrm>
            <a:off x="695400" y="1988840"/>
            <a:ext cx="10801199" cy="3960440"/>
          </a:xfrm>
          <a:prstGeom prst="rect">
            <a:avLst/>
          </a:prstGeom>
        </p:spPr>
        <p:txBody>
          <a:bodyPr>
            <a:noAutofit/>
          </a:bodyPr>
          <a:lstStyle/>
          <a:p>
            <a:pPr marL="342900" indent="-342900">
              <a:buFont typeface="Wingdings" panose="05000000000000000000" pitchFamily="2" charset="2"/>
              <a:buChar char="§"/>
            </a:pPr>
            <a:r>
              <a:rPr lang="en-US" altLang="en-US" sz="2400" dirty="0"/>
              <a:t>How many more coupons?</a:t>
            </a:r>
            <a:endParaRPr lang="en-US" altLang="en-US" sz="2400" dirty="0"/>
          </a:p>
          <a:p>
            <a:pPr marL="342900" indent="-342900">
              <a:buFont typeface="Wingdings" panose="05000000000000000000" pitchFamily="2" charset="2"/>
              <a:buChar char="§"/>
            </a:pPr>
            <a:r>
              <a:rPr lang="en-US" altLang="en-US" sz="2400" dirty="0"/>
              <a:t>When was the most recent coupon paid?</a:t>
            </a:r>
            <a:endParaRPr lang="en-US" altLang="en-US" sz="2400" dirty="0"/>
          </a:p>
          <a:p>
            <a:pPr marL="342900" indent="-342900">
              <a:buFont typeface="Wingdings" panose="05000000000000000000" pitchFamily="2" charset="2"/>
              <a:buChar char="§"/>
            </a:pPr>
            <a:r>
              <a:rPr lang="en-US" altLang="en-US" sz="2400" dirty="0"/>
              <a:t>When is the next coupon payment?</a:t>
            </a:r>
            <a:endParaRPr lang="en-US" altLang="en-US" sz="2400" dirty="0"/>
          </a:p>
          <a:p>
            <a:pPr marL="342900" indent="-342900">
              <a:buFont typeface="Wingdings" panose="05000000000000000000" pitchFamily="2" charset="2"/>
              <a:buChar char="§"/>
            </a:pPr>
            <a:r>
              <a:rPr lang="en-US" altLang="en-US" sz="2400" dirty="0"/>
              <a:t>How much is each coupon?</a:t>
            </a:r>
            <a:endParaRPr lang="en-US" altLang="en-US" sz="2400" dirty="0"/>
          </a:p>
          <a:p>
            <a:pPr marL="342900" indent="-342900">
              <a:buFont typeface="Wingdings" panose="05000000000000000000" pitchFamily="2" charset="2"/>
              <a:buChar char="§"/>
            </a:pPr>
            <a:r>
              <a:rPr lang="en-US" altLang="en-US" sz="2400" dirty="0"/>
              <a:t>What is the periodic yield?</a:t>
            </a:r>
            <a:endParaRPr lang="en-US" altLang="en-US" sz="2400" dirty="0"/>
          </a:p>
          <a:p>
            <a:pPr marL="342900" indent="-342900">
              <a:buFont typeface="Wingdings" panose="05000000000000000000" pitchFamily="2" charset="2"/>
              <a:buChar char="§"/>
            </a:pPr>
            <a:endParaRPr lang="en-US" altLang="en-US" sz="2400" dirty="0"/>
          </a:p>
          <a:p>
            <a:pPr marL="342900" indent="-342900">
              <a:buFont typeface="Wingdings" panose="05000000000000000000" pitchFamily="2" charset="2"/>
              <a:buChar char="§"/>
            </a:pPr>
            <a:r>
              <a:rPr lang="en-US" altLang="en-US" sz="2400" dirty="0"/>
              <a:t>At what point in time does our bond formula compute the value?</a:t>
            </a:r>
            <a:endParaRPr lang="en-US" altLang="en-US" sz="2400" dirty="0"/>
          </a:p>
          <a:p>
            <a:pPr marL="716280" lvl="1" indent="-354330"/>
            <a:r>
              <a:rPr lang="en-US" altLang="en-US" sz="2400" dirty="0"/>
              <a:t>How can we adjust this?</a:t>
            </a:r>
            <a:endParaRPr lang="en-US" altLang="en-US" sz="2400" dirty="0"/>
          </a:p>
        </p:txBody>
      </p:sp>
      <p:sp>
        <p:nvSpPr>
          <p:cNvPr id="2" name="Slide Number Placeholder 1"/>
          <p:cNvSpPr>
            <a:spLocks noGrp="1"/>
          </p:cNvSpPr>
          <p:nvPr>
            <p:ph type="sldNum" sz="quarter" idx="12"/>
          </p:nvPr>
        </p:nvSpPr>
        <p:spPr>
          <a:xfrm>
            <a:off x="9912424" y="6381328"/>
            <a:ext cx="1945432" cy="365125"/>
          </a:xfrm>
        </p:spPr>
        <p:txBody>
          <a:bodyPr/>
          <a:lstStyle/>
          <a:p>
            <a:fld id="{927472EA-109E-4C54-948C-F6DFF44EED60}" type="slidenum">
              <a:rPr lang="en-AU" smtClean="0">
                <a:solidFill>
                  <a:schemeClr val="tx1"/>
                </a:solidFill>
              </a:rPr>
            </a:fld>
            <a:endParaRPr lang="en-AU" dirty="0">
              <a:solidFill>
                <a:schemeClr val="tx1"/>
              </a:solidFill>
            </a:endParaRPr>
          </a:p>
        </p:txBody>
      </p:sp>
      <p:sp>
        <p:nvSpPr>
          <p:cNvPr id="5" name="Content Placeholder 4"/>
          <p:cNvSpPr>
            <a:spLocks noGrp="1" noChangeArrowheads="1"/>
          </p:cNvSpPr>
          <p:nvPr>
            <p:ph sz="quarter" idx="14"/>
          </p:nvPr>
        </p:nvSpPr>
        <p:spPr bwMode="hidden">
          <a:xfrm>
            <a:off x="5375920" y="2033275"/>
            <a:ext cx="4411960" cy="4680520"/>
          </a:xfrm>
          <a:prstGeom prst="rect">
            <a:avLst/>
          </a:prstGeom>
        </p:spPr>
        <p:txBody>
          <a:bodyPr/>
          <a:lstStyle/>
          <a:p>
            <a:pPr marL="0" indent="0" algn="r">
              <a:buFont typeface="Wingdings" panose="05000000000000000000" pitchFamily="2" charset="2"/>
              <a:buNone/>
            </a:pPr>
            <a:r>
              <a:rPr lang="en-US" altLang="en-US" sz="2100" dirty="0" smtClean="0">
                <a:solidFill>
                  <a:schemeClr val="hlink"/>
                </a:solidFill>
              </a:rPr>
              <a:t> </a:t>
            </a:r>
            <a:r>
              <a:rPr lang="en-US" altLang="en-US" sz="2100" dirty="0">
                <a:solidFill>
                  <a:schemeClr val="hlink"/>
                </a:solidFill>
              </a:rPr>
              <a:t>16</a:t>
            </a:r>
            <a:endParaRPr lang="en-US" altLang="en-US" sz="2100" dirty="0">
              <a:solidFill>
                <a:schemeClr val="hlink"/>
              </a:solidFill>
            </a:endParaRPr>
          </a:p>
          <a:p>
            <a:pPr marL="0" indent="0" algn="r">
              <a:buFont typeface="Wingdings" panose="05000000000000000000" pitchFamily="2" charset="2"/>
              <a:buNone/>
            </a:pPr>
            <a:r>
              <a:rPr lang="en-US" altLang="en-US" sz="2100" dirty="0">
                <a:solidFill>
                  <a:schemeClr val="hlink"/>
                </a:solidFill>
              </a:rPr>
              <a:t>June </a:t>
            </a:r>
            <a:r>
              <a:rPr lang="en-US" altLang="en-US" sz="2100" dirty="0" smtClean="0">
                <a:solidFill>
                  <a:schemeClr val="hlink"/>
                </a:solidFill>
              </a:rPr>
              <a:t>2016</a:t>
            </a:r>
            <a:endParaRPr lang="en-US" altLang="en-US" sz="2100" dirty="0" smtClean="0">
              <a:solidFill>
                <a:schemeClr val="hlink"/>
              </a:solidFill>
            </a:endParaRPr>
          </a:p>
          <a:p>
            <a:pPr marL="0" indent="0" algn="r">
              <a:buFont typeface="Wingdings" panose="05000000000000000000" pitchFamily="2" charset="2"/>
              <a:buNone/>
            </a:pPr>
            <a:r>
              <a:rPr lang="en-US" altLang="en-US" sz="2100" dirty="0" smtClean="0">
                <a:solidFill>
                  <a:schemeClr val="hlink"/>
                </a:solidFill>
              </a:rPr>
              <a:t>Sep 2016</a:t>
            </a:r>
            <a:endParaRPr lang="en-US" altLang="en-US" sz="2100" dirty="0">
              <a:solidFill>
                <a:schemeClr val="hlink"/>
              </a:solidFill>
            </a:endParaRPr>
          </a:p>
          <a:p>
            <a:pPr marL="0" indent="0" algn="r">
              <a:buFont typeface="Wingdings" panose="05000000000000000000" pitchFamily="2" charset="2"/>
              <a:buNone/>
            </a:pPr>
            <a:r>
              <a:rPr lang="en-US" altLang="en-US" sz="2100" dirty="0">
                <a:solidFill>
                  <a:schemeClr val="hlink"/>
                </a:solidFill>
              </a:rPr>
              <a:t>$2.10</a:t>
            </a:r>
            <a:endParaRPr lang="en-US" altLang="en-US" sz="2100" dirty="0">
              <a:solidFill>
                <a:schemeClr val="hlink"/>
              </a:solidFill>
            </a:endParaRPr>
          </a:p>
          <a:p>
            <a:pPr marL="0" indent="0" algn="r">
              <a:buFont typeface="Wingdings" panose="05000000000000000000" pitchFamily="2" charset="2"/>
              <a:buNone/>
            </a:pPr>
            <a:r>
              <a:rPr lang="en-US" altLang="en-US" sz="2100" dirty="0">
                <a:solidFill>
                  <a:schemeClr val="hlink"/>
                </a:solidFill>
              </a:rPr>
              <a:t>1.875</a:t>
            </a:r>
            <a:r>
              <a:rPr lang="en-US" altLang="en-US" sz="2100" dirty="0" smtClean="0">
                <a:solidFill>
                  <a:schemeClr val="hlink"/>
                </a:solidFill>
              </a:rPr>
              <a:t>%</a:t>
            </a:r>
            <a:endParaRPr lang="en-US" altLang="en-US" sz="2100" dirty="0" smtClean="0">
              <a:solidFill>
                <a:schemeClr val="hlink"/>
              </a:solidFill>
            </a:endParaRPr>
          </a:p>
          <a:p>
            <a:pPr marL="0" indent="0" algn="r">
              <a:buFont typeface="Wingdings" panose="05000000000000000000" pitchFamily="2" charset="2"/>
              <a:buNone/>
            </a:pPr>
            <a:endParaRPr lang="en-US" altLang="en-US" sz="2100" dirty="0" smtClean="0">
              <a:solidFill>
                <a:schemeClr val="hlink"/>
              </a:solidFill>
            </a:endParaRPr>
          </a:p>
          <a:p>
            <a:pPr marL="0" indent="0" algn="r">
              <a:buFont typeface="Wingdings" panose="05000000000000000000" pitchFamily="2" charset="2"/>
              <a:buNone/>
            </a:pPr>
            <a:endParaRPr lang="en-US" altLang="en-US" sz="2100" dirty="0">
              <a:solidFill>
                <a:schemeClr val="hlink"/>
              </a:solidFill>
            </a:endParaRPr>
          </a:p>
          <a:p>
            <a:pPr marL="0" indent="0" algn="r">
              <a:buFont typeface="Wingdings" panose="05000000000000000000" pitchFamily="2" charset="2"/>
              <a:buNone/>
            </a:pPr>
            <a:endParaRPr lang="en-US" altLang="en-US" sz="2100" dirty="0" smtClean="0">
              <a:solidFill>
                <a:schemeClr val="hlink"/>
              </a:solidFill>
            </a:endParaRPr>
          </a:p>
          <a:p>
            <a:pPr marL="0" indent="0" algn="r">
              <a:buNone/>
            </a:pPr>
            <a:r>
              <a:rPr lang="en-US" altLang="en-US" sz="2100" dirty="0">
                <a:solidFill>
                  <a:schemeClr val="hlink"/>
                </a:solidFill>
              </a:rPr>
              <a:t>Just after last coupon (June 2016)</a:t>
            </a:r>
            <a:endParaRPr lang="en-US" altLang="en-US" sz="2100" dirty="0">
              <a:solidFill>
                <a:schemeClr val="hlink"/>
              </a:solidFill>
            </a:endParaRPr>
          </a:p>
          <a:p>
            <a:pPr marL="0" indent="0" algn="r">
              <a:buFont typeface="Wingdings" panose="05000000000000000000" pitchFamily="2" charset="2"/>
              <a:buNone/>
            </a:pPr>
            <a:endParaRPr lang="en-US" altLang="en-US" sz="2100" dirty="0">
              <a:solidFill>
                <a:schemeClr val="hlink"/>
              </a:solidFill>
            </a:endParaRPr>
          </a:p>
          <a:p>
            <a:pPr marL="0" indent="0" algn="r">
              <a:buFont typeface="Wingdings" panose="05000000000000000000" pitchFamily="2" charset="2"/>
              <a:buNone/>
            </a:pPr>
            <a:endParaRPr lang="en-US" altLang="en-US" sz="2100" dirty="0">
              <a:solidFill>
                <a:schemeClr val="hlink"/>
              </a:solidFill>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dissolv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dissolv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dissolv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dissolve">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5">
                                            <p:txEl>
                                              <p:pRg st="8" end="8"/>
                                            </p:txEl>
                                          </p:spTgt>
                                        </p:tgtEl>
                                        <p:attrNameLst>
                                          <p:attrName>style.visibility</p:attrName>
                                        </p:attrNameLst>
                                      </p:cBhvr>
                                      <p:to>
                                        <p:strVal val="visible"/>
                                      </p:to>
                                    </p:set>
                                    <p:animEffect transition="in" filter="dissolve">
                                      <p:cBhvr>
                                        <p:cTn id="32"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build="p"/>
    </p:bldLst>
  </p:timing>
</p:sld>
</file>

<file path=ppt/slides/slide2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a:xfrm>
            <a:off x="767408" y="836713"/>
            <a:ext cx="10729192" cy="935037"/>
          </a:xfrm>
        </p:spPr>
        <p:txBody>
          <a:bodyPr>
            <a:normAutofit/>
          </a:bodyPr>
          <a:lstStyle/>
          <a:p>
            <a:r>
              <a:rPr lang="en-AU" altLang="en-US" sz="3600" dirty="0"/>
              <a:t>Example: </a:t>
            </a:r>
            <a:r>
              <a:rPr lang="en-US" altLang="en-US" sz="3600" dirty="0"/>
              <a:t>Adelaide Bank</a:t>
            </a:r>
            <a:endParaRPr lang="en-US" altLang="en-US" sz="3600" dirty="0"/>
          </a:p>
        </p:txBody>
      </p:sp>
      <p:sp>
        <p:nvSpPr>
          <p:cNvPr id="54276" name="Rectangle 3"/>
          <p:cNvSpPr>
            <a:spLocks noGrp="1" noChangeArrowheads="1"/>
          </p:cNvSpPr>
          <p:nvPr>
            <p:ph idx="1"/>
          </p:nvPr>
        </p:nvSpPr>
        <p:spPr>
          <a:xfrm>
            <a:off x="911424" y="1916833"/>
            <a:ext cx="10585175" cy="4608511"/>
          </a:xfrm>
        </p:spPr>
        <p:txBody>
          <a:bodyPr>
            <a:noAutofit/>
          </a:bodyPr>
          <a:lstStyle/>
          <a:p>
            <a:pPr marL="342900" indent="-342900">
              <a:lnSpc>
                <a:spcPct val="80000"/>
              </a:lnSpc>
              <a:buFont typeface="Wingdings" panose="05000000000000000000" pitchFamily="2" charset="2"/>
              <a:buChar char="§"/>
            </a:pPr>
            <a:r>
              <a:rPr lang="en-US" altLang="en-US" sz="2400" dirty="0"/>
              <a:t>Draw a timeline here:</a:t>
            </a:r>
            <a:endParaRPr lang="en-US" altLang="en-US" sz="2400" dirty="0"/>
          </a:p>
          <a:p>
            <a:pPr>
              <a:lnSpc>
                <a:spcPct val="80000"/>
              </a:lnSpc>
            </a:pPr>
            <a:endParaRPr lang="en-US" altLang="en-US" sz="2400" dirty="0"/>
          </a:p>
          <a:p>
            <a:pPr>
              <a:lnSpc>
                <a:spcPct val="80000"/>
              </a:lnSpc>
            </a:pPr>
            <a:endParaRPr lang="en-US" altLang="en-US" sz="2400" dirty="0"/>
          </a:p>
          <a:p>
            <a:pPr>
              <a:lnSpc>
                <a:spcPct val="80000"/>
              </a:lnSpc>
            </a:pPr>
            <a:endParaRPr lang="en-US" altLang="en-US" sz="2400" dirty="0"/>
          </a:p>
          <a:p>
            <a:pPr>
              <a:lnSpc>
                <a:spcPct val="80000"/>
              </a:lnSpc>
            </a:pPr>
            <a:endParaRPr lang="en-US" altLang="en-US" sz="2400" dirty="0"/>
          </a:p>
          <a:p>
            <a:pPr>
              <a:lnSpc>
                <a:spcPct val="80000"/>
              </a:lnSpc>
            </a:pPr>
            <a:endParaRPr lang="en-US" altLang="en-US" sz="2400" dirty="0"/>
          </a:p>
          <a:p>
            <a:pPr>
              <a:lnSpc>
                <a:spcPct val="80000"/>
              </a:lnSpc>
            </a:pPr>
            <a:endParaRPr lang="en-US" altLang="en-US" sz="2400" dirty="0" smtClean="0"/>
          </a:p>
          <a:p>
            <a:pPr>
              <a:lnSpc>
                <a:spcPct val="80000"/>
              </a:lnSpc>
            </a:pPr>
            <a:r>
              <a:rPr lang="en-US" altLang="en-US" sz="2400" dirty="0" smtClean="0"/>
              <a:t>Hints</a:t>
            </a:r>
            <a:r>
              <a:rPr lang="en-US" altLang="en-US" sz="2400" dirty="0"/>
              <a:t>: this bond is priced between coupons</a:t>
            </a:r>
            <a:endParaRPr lang="en-US" altLang="en-US" sz="2400" dirty="0"/>
          </a:p>
          <a:p>
            <a:pPr marL="342900" indent="-342900">
              <a:lnSpc>
                <a:spcPct val="80000"/>
              </a:lnSpc>
              <a:buFont typeface="Wingdings" panose="05000000000000000000" pitchFamily="2" charset="2"/>
              <a:buChar char="§"/>
            </a:pPr>
            <a:r>
              <a:rPr lang="en-US" altLang="en-US" sz="2400" dirty="0"/>
              <a:t>When you are drawing your timeline, it is best to </a:t>
            </a:r>
            <a:r>
              <a:rPr lang="en-US" altLang="en-US" sz="2400" b="1" dirty="0"/>
              <a:t>start at maturity </a:t>
            </a:r>
            <a:r>
              <a:rPr lang="en-US" altLang="en-US" sz="2400" dirty="0"/>
              <a:t>and work </a:t>
            </a:r>
            <a:r>
              <a:rPr lang="en-US" altLang="en-US" sz="2400" b="1" dirty="0"/>
              <a:t>backwards</a:t>
            </a:r>
            <a:r>
              <a:rPr lang="en-US" altLang="en-US" sz="2400" dirty="0"/>
              <a:t> to today </a:t>
            </a:r>
            <a:endParaRPr lang="en-US" altLang="en-US" sz="2400" dirty="0"/>
          </a:p>
          <a:p>
            <a:pPr marL="342900" indent="-342900">
              <a:lnSpc>
                <a:spcPct val="80000"/>
              </a:lnSpc>
              <a:buFont typeface="Wingdings" panose="05000000000000000000" pitchFamily="2" charset="2"/>
              <a:buChar char="§"/>
            </a:pPr>
            <a:r>
              <a:rPr lang="en-US" altLang="en-US" sz="2400" dirty="0"/>
              <a:t>The first cash flow you should draw on your timeline </a:t>
            </a:r>
            <a:r>
              <a:rPr lang="en-US" altLang="en-US" sz="2400" dirty="0" smtClean="0"/>
              <a:t>is </a:t>
            </a:r>
            <a:r>
              <a:rPr lang="en-US" altLang="en-US" sz="2400" dirty="0"/>
              <a:t>the maturity value, then put in the prior coupon, then the coupon before that and backwards sequentially – this will help you to work out what n should be</a:t>
            </a:r>
            <a:endParaRPr lang="en-US" altLang="en-US" sz="2400" b="1" dirty="0"/>
          </a:p>
          <a:p>
            <a:pPr>
              <a:lnSpc>
                <a:spcPct val="90000"/>
              </a:lnSpc>
              <a:buFont typeface="Wingdings" panose="05000000000000000000" pitchFamily="2" charset="2"/>
              <a:buNone/>
            </a:pPr>
            <a:endParaRPr lang="en-US" altLang="en-US" sz="2400" dirty="0"/>
          </a:p>
        </p:txBody>
      </p:sp>
      <p:grpSp>
        <p:nvGrpSpPr>
          <p:cNvPr id="5" name="Group 4"/>
          <p:cNvGrpSpPr/>
          <p:nvPr/>
        </p:nvGrpSpPr>
        <p:grpSpPr bwMode="auto">
          <a:xfrm>
            <a:off x="2279577" y="2643524"/>
            <a:ext cx="8141542" cy="684536"/>
            <a:chOff x="548" y="3282"/>
            <a:chExt cx="5138" cy="432"/>
          </a:xfrm>
        </p:grpSpPr>
        <p:sp>
          <p:nvSpPr>
            <p:cNvPr id="6" name="Rectangle 5"/>
            <p:cNvSpPr>
              <a:spLocks noChangeArrowheads="1"/>
            </p:cNvSpPr>
            <p:nvPr/>
          </p:nvSpPr>
          <p:spPr bwMode="ltGray">
            <a:xfrm>
              <a:off x="548" y="3282"/>
              <a:ext cx="336" cy="432"/>
            </a:xfrm>
            <a:prstGeom prst="rect">
              <a:avLst/>
            </a:prstGeom>
            <a:solidFill>
              <a:srgbClr val="FFC000"/>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1"/>
                </a:buClr>
                <a:buChar char="•"/>
                <a:defRPr kumimoji="1" sz="3200">
                  <a:solidFill>
                    <a:schemeClr val="tx1"/>
                  </a:solidFill>
                  <a:latin typeface="Arial" panose="020B0604020202020204" pitchFamily="34" charset="0"/>
                  <a:ea typeface="ヒラギノ角ゴ Pro W3" charset="-128"/>
                </a:defRPr>
              </a:lvl1pPr>
              <a:lvl2pPr marL="742950" indent="-285750" eaLnBrk="0" hangingPunct="0">
                <a:spcBef>
                  <a:spcPct val="20000"/>
                </a:spcBef>
                <a:buClr>
                  <a:schemeClr val="tx1"/>
                </a:buClr>
                <a:buFont typeface="Arial" panose="020B0604020202020204" pitchFamily="34" charset="0"/>
                <a:buChar char="–"/>
                <a:defRPr kumimoji="1" sz="2800">
                  <a:solidFill>
                    <a:schemeClr val="tx1"/>
                  </a:solidFill>
                  <a:latin typeface="Arial" panose="020B0604020202020204" pitchFamily="34" charset="0"/>
                  <a:ea typeface="ヒラギノ角ゴ Pro W3" charset="-128"/>
                </a:defRPr>
              </a:lvl2pPr>
              <a:lvl3pPr marL="1143000" indent="-228600" eaLnBrk="0" hangingPunct="0">
                <a:spcBef>
                  <a:spcPct val="20000"/>
                </a:spcBef>
                <a:buClr>
                  <a:schemeClr val="tx1"/>
                </a:buClr>
                <a:buFont typeface="Wingdings" panose="05000000000000000000" pitchFamily="2" charset="2"/>
                <a:buChar char="§"/>
                <a:defRPr kumimoji="1" sz="2400">
                  <a:solidFill>
                    <a:schemeClr val="tx1"/>
                  </a:solidFill>
                  <a:latin typeface="Arial" panose="020B0604020202020204" pitchFamily="34" charset="0"/>
                  <a:ea typeface="ヒラギノ角ゴ Pro W3" charset="-128"/>
                </a:defRPr>
              </a:lvl3pPr>
              <a:lvl4pPr marL="1600200" indent="-228600" eaLnBrk="0" hangingPunct="0">
                <a:spcBef>
                  <a:spcPct val="20000"/>
                </a:spcBef>
                <a:buClr>
                  <a:schemeClr val="tx1"/>
                </a:buClr>
                <a:buChar char="•"/>
                <a:defRPr kumimoji="1" sz="2000">
                  <a:solidFill>
                    <a:schemeClr val="tx1"/>
                  </a:solidFill>
                  <a:latin typeface="Arial" panose="020B0604020202020204" pitchFamily="34" charset="0"/>
                  <a:ea typeface="ヒラギノ角ゴ Pro W3" charset="-128"/>
                </a:defRPr>
              </a:lvl4pPr>
              <a:lvl5pPr marL="2057400" indent="-228600" eaLnBrk="0" hangingPunct="0">
                <a:spcBef>
                  <a:spcPct val="20000"/>
                </a:spcBef>
                <a:buClr>
                  <a:schemeClr val="tx1"/>
                </a:buClr>
                <a:buFont typeface="Arial" panose="020B0604020202020204" pitchFamily="34" charset="0"/>
                <a:buChar char="–"/>
                <a:defRPr kumimoji="1">
                  <a:solidFill>
                    <a:schemeClr val="tx1"/>
                  </a:solidFill>
                  <a:latin typeface="Arial" panose="020B0604020202020204" pitchFamily="34" charset="0"/>
                  <a:ea typeface="ヒラギノ角ゴ Pro W3" charset="-128"/>
                </a:defRPr>
              </a:lvl5pPr>
              <a:lvl6pPr marL="2514600" indent="-228600" eaLnBrk="0" fontAlgn="base" hangingPunct="0">
                <a:spcBef>
                  <a:spcPct val="20000"/>
                </a:spcBef>
                <a:spcAft>
                  <a:spcPct val="0"/>
                </a:spcAft>
                <a:buClr>
                  <a:schemeClr val="tx1"/>
                </a:buClr>
                <a:buFont typeface="Arial" panose="020B0604020202020204" pitchFamily="34" charset="0"/>
                <a:buChar char="–"/>
                <a:defRPr kumimoji="1">
                  <a:solidFill>
                    <a:schemeClr val="tx1"/>
                  </a:solidFill>
                  <a:latin typeface="Arial" panose="020B0604020202020204" pitchFamily="34" charset="0"/>
                  <a:ea typeface="ヒラギノ角ゴ Pro W3" charset="-128"/>
                </a:defRPr>
              </a:lvl6pPr>
              <a:lvl7pPr marL="2971800" indent="-228600" eaLnBrk="0" fontAlgn="base" hangingPunct="0">
                <a:spcBef>
                  <a:spcPct val="20000"/>
                </a:spcBef>
                <a:spcAft>
                  <a:spcPct val="0"/>
                </a:spcAft>
                <a:buClr>
                  <a:schemeClr val="tx1"/>
                </a:buClr>
                <a:buFont typeface="Arial" panose="020B0604020202020204" pitchFamily="34" charset="0"/>
                <a:buChar char="–"/>
                <a:defRPr kumimoji="1">
                  <a:solidFill>
                    <a:schemeClr val="tx1"/>
                  </a:solidFill>
                  <a:latin typeface="Arial" panose="020B0604020202020204" pitchFamily="34" charset="0"/>
                  <a:ea typeface="ヒラギノ角ゴ Pro W3" charset="-128"/>
                </a:defRPr>
              </a:lvl7pPr>
              <a:lvl8pPr marL="3429000" indent="-228600" eaLnBrk="0" fontAlgn="base" hangingPunct="0">
                <a:spcBef>
                  <a:spcPct val="20000"/>
                </a:spcBef>
                <a:spcAft>
                  <a:spcPct val="0"/>
                </a:spcAft>
                <a:buClr>
                  <a:schemeClr val="tx1"/>
                </a:buClr>
                <a:buFont typeface="Arial" panose="020B0604020202020204" pitchFamily="34" charset="0"/>
                <a:buChar char="–"/>
                <a:defRPr kumimoji="1">
                  <a:solidFill>
                    <a:schemeClr val="tx1"/>
                  </a:solidFill>
                  <a:latin typeface="Arial" panose="020B0604020202020204" pitchFamily="34" charset="0"/>
                  <a:ea typeface="ヒラギノ角ゴ Pro W3" charset="-128"/>
                </a:defRPr>
              </a:lvl8pPr>
              <a:lvl9pPr marL="3886200" indent="-228600" eaLnBrk="0" fontAlgn="base" hangingPunct="0">
                <a:spcBef>
                  <a:spcPct val="20000"/>
                </a:spcBef>
                <a:spcAft>
                  <a:spcPct val="0"/>
                </a:spcAft>
                <a:buClr>
                  <a:schemeClr val="tx1"/>
                </a:buClr>
                <a:buFont typeface="Arial" panose="020B0604020202020204" pitchFamily="34" charset="0"/>
                <a:buChar char="–"/>
                <a:defRPr kumimoji="1">
                  <a:solidFill>
                    <a:schemeClr val="tx1"/>
                  </a:solidFill>
                  <a:latin typeface="Arial" panose="020B0604020202020204" pitchFamily="34" charset="0"/>
                  <a:ea typeface="ヒラギノ角ゴ Pro W3" charset="-128"/>
                </a:defRPr>
              </a:lvl9pPr>
            </a:lstStyle>
            <a:p>
              <a:pPr algn="ctr" eaLnBrk="1" hangingPunct="1">
                <a:spcBef>
                  <a:spcPct val="0"/>
                </a:spcBef>
                <a:buClrTx/>
                <a:buFontTx/>
                <a:buNone/>
              </a:pPr>
              <a:r>
                <a:rPr kumimoji="0" lang="en-US" altLang="en-US" sz="1600" dirty="0">
                  <a:solidFill>
                    <a:prstClr val="black"/>
                  </a:solidFill>
                  <a:latin typeface="Tahoma" panose="020B0604030504040204" pitchFamily="34" charset="0"/>
                  <a:ea typeface="MS PGothic" panose="020B0600070205080204" pitchFamily="34" charset="-128"/>
                </a:rPr>
                <a:t>$2.1</a:t>
              </a:r>
              <a:endParaRPr kumimoji="0" lang="en-US" altLang="en-US" sz="1600" dirty="0">
                <a:latin typeface="Tahoma" panose="020B0604030504040204" pitchFamily="34" charset="0"/>
                <a:ea typeface="MS PGothic" panose="020B0600070205080204" pitchFamily="34" charset="-128"/>
              </a:endParaRPr>
            </a:p>
          </p:txBody>
        </p:sp>
        <p:sp>
          <p:nvSpPr>
            <p:cNvPr id="7" name="Rectangle 6"/>
            <p:cNvSpPr>
              <a:spLocks noChangeArrowheads="1"/>
            </p:cNvSpPr>
            <p:nvPr/>
          </p:nvSpPr>
          <p:spPr bwMode="ltGray">
            <a:xfrm>
              <a:off x="1082" y="3282"/>
              <a:ext cx="336" cy="432"/>
            </a:xfrm>
            <a:prstGeom prst="rect">
              <a:avLst/>
            </a:prstGeom>
            <a:solidFill>
              <a:srgbClr val="FFC000"/>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1"/>
                </a:buClr>
                <a:buChar char="•"/>
                <a:defRPr kumimoji="1" sz="3200">
                  <a:solidFill>
                    <a:schemeClr val="tx1"/>
                  </a:solidFill>
                  <a:latin typeface="Arial" panose="020B0604020202020204" pitchFamily="34" charset="0"/>
                  <a:ea typeface="ヒラギノ角ゴ Pro W3" charset="-128"/>
                </a:defRPr>
              </a:lvl1pPr>
              <a:lvl2pPr marL="742950" indent="-285750" eaLnBrk="0" hangingPunct="0">
                <a:spcBef>
                  <a:spcPct val="20000"/>
                </a:spcBef>
                <a:buClr>
                  <a:schemeClr val="tx1"/>
                </a:buClr>
                <a:buFont typeface="Arial" panose="020B0604020202020204" pitchFamily="34" charset="0"/>
                <a:buChar char="–"/>
                <a:defRPr kumimoji="1" sz="2800">
                  <a:solidFill>
                    <a:schemeClr val="tx1"/>
                  </a:solidFill>
                  <a:latin typeface="Arial" panose="020B0604020202020204" pitchFamily="34" charset="0"/>
                  <a:ea typeface="ヒラギノ角ゴ Pro W3" charset="-128"/>
                </a:defRPr>
              </a:lvl2pPr>
              <a:lvl3pPr marL="1143000" indent="-228600" eaLnBrk="0" hangingPunct="0">
                <a:spcBef>
                  <a:spcPct val="20000"/>
                </a:spcBef>
                <a:buClr>
                  <a:schemeClr val="tx1"/>
                </a:buClr>
                <a:buFont typeface="Wingdings" panose="05000000000000000000" pitchFamily="2" charset="2"/>
                <a:buChar char="§"/>
                <a:defRPr kumimoji="1" sz="2400">
                  <a:solidFill>
                    <a:schemeClr val="tx1"/>
                  </a:solidFill>
                  <a:latin typeface="Arial" panose="020B0604020202020204" pitchFamily="34" charset="0"/>
                  <a:ea typeface="ヒラギノ角ゴ Pro W3" charset="-128"/>
                </a:defRPr>
              </a:lvl3pPr>
              <a:lvl4pPr marL="1600200" indent="-228600" eaLnBrk="0" hangingPunct="0">
                <a:spcBef>
                  <a:spcPct val="20000"/>
                </a:spcBef>
                <a:buClr>
                  <a:schemeClr val="tx1"/>
                </a:buClr>
                <a:buChar char="•"/>
                <a:defRPr kumimoji="1" sz="2000">
                  <a:solidFill>
                    <a:schemeClr val="tx1"/>
                  </a:solidFill>
                  <a:latin typeface="Arial" panose="020B0604020202020204" pitchFamily="34" charset="0"/>
                  <a:ea typeface="ヒラギノ角ゴ Pro W3" charset="-128"/>
                </a:defRPr>
              </a:lvl4pPr>
              <a:lvl5pPr marL="2057400" indent="-228600" eaLnBrk="0" hangingPunct="0">
                <a:spcBef>
                  <a:spcPct val="20000"/>
                </a:spcBef>
                <a:buClr>
                  <a:schemeClr val="tx1"/>
                </a:buClr>
                <a:buFont typeface="Arial" panose="020B0604020202020204" pitchFamily="34" charset="0"/>
                <a:buChar char="–"/>
                <a:defRPr kumimoji="1">
                  <a:solidFill>
                    <a:schemeClr val="tx1"/>
                  </a:solidFill>
                  <a:latin typeface="Arial" panose="020B0604020202020204" pitchFamily="34" charset="0"/>
                  <a:ea typeface="ヒラギノ角ゴ Pro W3" charset="-128"/>
                </a:defRPr>
              </a:lvl5pPr>
              <a:lvl6pPr marL="2514600" indent="-228600" eaLnBrk="0" fontAlgn="base" hangingPunct="0">
                <a:spcBef>
                  <a:spcPct val="20000"/>
                </a:spcBef>
                <a:spcAft>
                  <a:spcPct val="0"/>
                </a:spcAft>
                <a:buClr>
                  <a:schemeClr val="tx1"/>
                </a:buClr>
                <a:buFont typeface="Arial" panose="020B0604020202020204" pitchFamily="34" charset="0"/>
                <a:buChar char="–"/>
                <a:defRPr kumimoji="1">
                  <a:solidFill>
                    <a:schemeClr val="tx1"/>
                  </a:solidFill>
                  <a:latin typeface="Arial" panose="020B0604020202020204" pitchFamily="34" charset="0"/>
                  <a:ea typeface="ヒラギノ角ゴ Pro W3" charset="-128"/>
                </a:defRPr>
              </a:lvl6pPr>
              <a:lvl7pPr marL="2971800" indent="-228600" eaLnBrk="0" fontAlgn="base" hangingPunct="0">
                <a:spcBef>
                  <a:spcPct val="20000"/>
                </a:spcBef>
                <a:spcAft>
                  <a:spcPct val="0"/>
                </a:spcAft>
                <a:buClr>
                  <a:schemeClr val="tx1"/>
                </a:buClr>
                <a:buFont typeface="Arial" panose="020B0604020202020204" pitchFamily="34" charset="0"/>
                <a:buChar char="–"/>
                <a:defRPr kumimoji="1">
                  <a:solidFill>
                    <a:schemeClr val="tx1"/>
                  </a:solidFill>
                  <a:latin typeface="Arial" panose="020B0604020202020204" pitchFamily="34" charset="0"/>
                  <a:ea typeface="ヒラギノ角ゴ Pro W3" charset="-128"/>
                </a:defRPr>
              </a:lvl7pPr>
              <a:lvl8pPr marL="3429000" indent="-228600" eaLnBrk="0" fontAlgn="base" hangingPunct="0">
                <a:spcBef>
                  <a:spcPct val="20000"/>
                </a:spcBef>
                <a:spcAft>
                  <a:spcPct val="0"/>
                </a:spcAft>
                <a:buClr>
                  <a:schemeClr val="tx1"/>
                </a:buClr>
                <a:buFont typeface="Arial" panose="020B0604020202020204" pitchFamily="34" charset="0"/>
                <a:buChar char="–"/>
                <a:defRPr kumimoji="1">
                  <a:solidFill>
                    <a:schemeClr val="tx1"/>
                  </a:solidFill>
                  <a:latin typeface="Arial" panose="020B0604020202020204" pitchFamily="34" charset="0"/>
                  <a:ea typeface="ヒラギノ角ゴ Pro W3" charset="-128"/>
                </a:defRPr>
              </a:lvl8pPr>
              <a:lvl9pPr marL="3886200" indent="-228600" eaLnBrk="0" fontAlgn="base" hangingPunct="0">
                <a:spcBef>
                  <a:spcPct val="20000"/>
                </a:spcBef>
                <a:spcAft>
                  <a:spcPct val="0"/>
                </a:spcAft>
                <a:buClr>
                  <a:schemeClr val="tx1"/>
                </a:buClr>
                <a:buFont typeface="Arial" panose="020B0604020202020204" pitchFamily="34" charset="0"/>
                <a:buChar char="–"/>
                <a:defRPr kumimoji="1">
                  <a:solidFill>
                    <a:schemeClr val="tx1"/>
                  </a:solidFill>
                  <a:latin typeface="Arial" panose="020B0604020202020204" pitchFamily="34" charset="0"/>
                  <a:ea typeface="ヒラギノ角ゴ Pro W3" charset="-128"/>
                </a:defRPr>
              </a:lvl9pPr>
            </a:lstStyle>
            <a:p>
              <a:pPr algn="ctr" eaLnBrk="1" hangingPunct="1">
                <a:spcBef>
                  <a:spcPct val="0"/>
                </a:spcBef>
                <a:buClrTx/>
                <a:buFontTx/>
                <a:buNone/>
              </a:pPr>
              <a:r>
                <a:rPr kumimoji="0" lang="en-US" altLang="en-US" sz="1600" dirty="0">
                  <a:solidFill>
                    <a:prstClr val="black"/>
                  </a:solidFill>
                  <a:latin typeface="Tahoma" panose="020B0604030504040204" pitchFamily="34" charset="0"/>
                  <a:ea typeface="MS PGothic" panose="020B0600070205080204" pitchFamily="34" charset="-128"/>
                </a:rPr>
                <a:t>$2.1</a:t>
              </a:r>
              <a:endParaRPr kumimoji="0" lang="en-US" altLang="en-US" sz="1600" dirty="0">
                <a:latin typeface="Tahoma" panose="020B0604030504040204" pitchFamily="34" charset="0"/>
                <a:ea typeface="MS PGothic" panose="020B0600070205080204" pitchFamily="34" charset="-128"/>
              </a:endParaRPr>
            </a:p>
          </p:txBody>
        </p:sp>
        <p:sp>
          <p:nvSpPr>
            <p:cNvPr id="8" name="Rectangle 7"/>
            <p:cNvSpPr>
              <a:spLocks noChangeArrowheads="1"/>
            </p:cNvSpPr>
            <p:nvPr/>
          </p:nvSpPr>
          <p:spPr bwMode="ltGray">
            <a:xfrm>
              <a:off x="1617" y="3282"/>
              <a:ext cx="336" cy="432"/>
            </a:xfrm>
            <a:prstGeom prst="rect">
              <a:avLst/>
            </a:prstGeom>
            <a:solidFill>
              <a:srgbClr val="FFC000"/>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1"/>
                </a:buClr>
                <a:buChar char="•"/>
                <a:defRPr kumimoji="1" sz="3200">
                  <a:solidFill>
                    <a:schemeClr val="tx1"/>
                  </a:solidFill>
                  <a:latin typeface="Arial" panose="020B0604020202020204" pitchFamily="34" charset="0"/>
                  <a:ea typeface="ヒラギノ角ゴ Pro W3" charset="-128"/>
                </a:defRPr>
              </a:lvl1pPr>
              <a:lvl2pPr marL="742950" indent="-285750" eaLnBrk="0" hangingPunct="0">
                <a:spcBef>
                  <a:spcPct val="20000"/>
                </a:spcBef>
                <a:buClr>
                  <a:schemeClr val="tx1"/>
                </a:buClr>
                <a:buFont typeface="Arial" panose="020B0604020202020204" pitchFamily="34" charset="0"/>
                <a:buChar char="–"/>
                <a:defRPr kumimoji="1" sz="2800">
                  <a:solidFill>
                    <a:schemeClr val="tx1"/>
                  </a:solidFill>
                  <a:latin typeface="Arial" panose="020B0604020202020204" pitchFamily="34" charset="0"/>
                  <a:ea typeface="ヒラギノ角ゴ Pro W3" charset="-128"/>
                </a:defRPr>
              </a:lvl2pPr>
              <a:lvl3pPr marL="1143000" indent="-228600" eaLnBrk="0" hangingPunct="0">
                <a:spcBef>
                  <a:spcPct val="20000"/>
                </a:spcBef>
                <a:buClr>
                  <a:schemeClr val="tx1"/>
                </a:buClr>
                <a:buFont typeface="Wingdings" panose="05000000000000000000" pitchFamily="2" charset="2"/>
                <a:buChar char="§"/>
                <a:defRPr kumimoji="1" sz="2400">
                  <a:solidFill>
                    <a:schemeClr val="tx1"/>
                  </a:solidFill>
                  <a:latin typeface="Arial" panose="020B0604020202020204" pitchFamily="34" charset="0"/>
                  <a:ea typeface="ヒラギノ角ゴ Pro W3" charset="-128"/>
                </a:defRPr>
              </a:lvl3pPr>
              <a:lvl4pPr marL="1600200" indent="-228600" eaLnBrk="0" hangingPunct="0">
                <a:spcBef>
                  <a:spcPct val="20000"/>
                </a:spcBef>
                <a:buClr>
                  <a:schemeClr val="tx1"/>
                </a:buClr>
                <a:buChar char="•"/>
                <a:defRPr kumimoji="1" sz="2000">
                  <a:solidFill>
                    <a:schemeClr val="tx1"/>
                  </a:solidFill>
                  <a:latin typeface="Arial" panose="020B0604020202020204" pitchFamily="34" charset="0"/>
                  <a:ea typeface="ヒラギノ角ゴ Pro W3" charset="-128"/>
                </a:defRPr>
              </a:lvl4pPr>
              <a:lvl5pPr marL="2057400" indent="-228600" eaLnBrk="0" hangingPunct="0">
                <a:spcBef>
                  <a:spcPct val="20000"/>
                </a:spcBef>
                <a:buClr>
                  <a:schemeClr val="tx1"/>
                </a:buClr>
                <a:buFont typeface="Arial" panose="020B0604020202020204" pitchFamily="34" charset="0"/>
                <a:buChar char="–"/>
                <a:defRPr kumimoji="1">
                  <a:solidFill>
                    <a:schemeClr val="tx1"/>
                  </a:solidFill>
                  <a:latin typeface="Arial" panose="020B0604020202020204" pitchFamily="34" charset="0"/>
                  <a:ea typeface="ヒラギノ角ゴ Pro W3" charset="-128"/>
                </a:defRPr>
              </a:lvl5pPr>
              <a:lvl6pPr marL="2514600" indent="-228600" eaLnBrk="0" fontAlgn="base" hangingPunct="0">
                <a:spcBef>
                  <a:spcPct val="20000"/>
                </a:spcBef>
                <a:spcAft>
                  <a:spcPct val="0"/>
                </a:spcAft>
                <a:buClr>
                  <a:schemeClr val="tx1"/>
                </a:buClr>
                <a:buFont typeface="Arial" panose="020B0604020202020204" pitchFamily="34" charset="0"/>
                <a:buChar char="–"/>
                <a:defRPr kumimoji="1">
                  <a:solidFill>
                    <a:schemeClr val="tx1"/>
                  </a:solidFill>
                  <a:latin typeface="Arial" panose="020B0604020202020204" pitchFamily="34" charset="0"/>
                  <a:ea typeface="ヒラギノ角ゴ Pro W3" charset="-128"/>
                </a:defRPr>
              </a:lvl6pPr>
              <a:lvl7pPr marL="2971800" indent="-228600" eaLnBrk="0" fontAlgn="base" hangingPunct="0">
                <a:spcBef>
                  <a:spcPct val="20000"/>
                </a:spcBef>
                <a:spcAft>
                  <a:spcPct val="0"/>
                </a:spcAft>
                <a:buClr>
                  <a:schemeClr val="tx1"/>
                </a:buClr>
                <a:buFont typeface="Arial" panose="020B0604020202020204" pitchFamily="34" charset="0"/>
                <a:buChar char="–"/>
                <a:defRPr kumimoji="1">
                  <a:solidFill>
                    <a:schemeClr val="tx1"/>
                  </a:solidFill>
                  <a:latin typeface="Arial" panose="020B0604020202020204" pitchFamily="34" charset="0"/>
                  <a:ea typeface="ヒラギノ角ゴ Pro W3" charset="-128"/>
                </a:defRPr>
              </a:lvl7pPr>
              <a:lvl8pPr marL="3429000" indent="-228600" eaLnBrk="0" fontAlgn="base" hangingPunct="0">
                <a:spcBef>
                  <a:spcPct val="20000"/>
                </a:spcBef>
                <a:spcAft>
                  <a:spcPct val="0"/>
                </a:spcAft>
                <a:buClr>
                  <a:schemeClr val="tx1"/>
                </a:buClr>
                <a:buFont typeface="Arial" panose="020B0604020202020204" pitchFamily="34" charset="0"/>
                <a:buChar char="–"/>
                <a:defRPr kumimoji="1">
                  <a:solidFill>
                    <a:schemeClr val="tx1"/>
                  </a:solidFill>
                  <a:latin typeface="Arial" panose="020B0604020202020204" pitchFamily="34" charset="0"/>
                  <a:ea typeface="ヒラギノ角ゴ Pro W3" charset="-128"/>
                </a:defRPr>
              </a:lvl8pPr>
              <a:lvl9pPr marL="3886200" indent="-228600" eaLnBrk="0" fontAlgn="base" hangingPunct="0">
                <a:spcBef>
                  <a:spcPct val="20000"/>
                </a:spcBef>
                <a:spcAft>
                  <a:spcPct val="0"/>
                </a:spcAft>
                <a:buClr>
                  <a:schemeClr val="tx1"/>
                </a:buClr>
                <a:buFont typeface="Arial" panose="020B0604020202020204" pitchFamily="34" charset="0"/>
                <a:buChar char="–"/>
                <a:defRPr kumimoji="1">
                  <a:solidFill>
                    <a:schemeClr val="tx1"/>
                  </a:solidFill>
                  <a:latin typeface="Arial" panose="020B0604020202020204" pitchFamily="34" charset="0"/>
                  <a:ea typeface="ヒラギノ角ゴ Pro W3" charset="-128"/>
                </a:defRPr>
              </a:lvl9pPr>
            </a:lstStyle>
            <a:p>
              <a:pPr algn="ctr" eaLnBrk="1" hangingPunct="1">
                <a:spcBef>
                  <a:spcPct val="0"/>
                </a:spcBef>
                <a:buClrTx/>
                <a:buNone/>
              </a:pPr>
              <a:r>
                <a:rPr kumimoji="0" lang="en-US" altLang="en-US" sz="1600" dirty="0">
                  <a:solidFill>
                    <a:prstClr val="black"/>
                  </a:solidFill>
                  <a:latin typeface="Tahoma" panose="020B0604030504040204" pitchFamily="34" charset="0"/>
                  <a:ea typeface="MS PGothic" panose="020B0600070205080204" pitchFamily="34" charset="-128"/>
                </a:rPr>
                <a:t>$2.1</a:t>
              </a:r>
              <a:endParaRPr kumimoji="0" lang="en-US" altLang="en-US" sz="1600" dirty="0">
                <a:latin typeface="Tahoma" panose="020B0604030504040204" pitchFamily="34" charset="0"/>
                <a:ea typeface="MS PGothic" panose="020B0600070205080204" pitchFamily="34" charset="-128"/>
              </a:endParaRPr>
            </a:p>
          </p:txBody>
        </p:sp>
        <p:sp>
          <p:nvSpPr>
            <p:cNvPr id="9" name="Rectangle 8"/>
            <p:cNvSpPr>
              <a:spLocks noChangeArrowheads="1"/>
            </p:cNvSpPr>
            <p:nvPr/>
          </p:nvSpPr>
          <p:spPr bwMode="ltGray">
            <a:xfrm>
              <a:off x="3745" y="3282"/>
              <a:ext cx="336" cy="432"/>
            </a:xfrm>
            <a:prstGeom prst="rect">
              <a:avLst/>
            </a:prstGeom>
            <a:solidFill>
              <a:srgbClr val="FFC000"/>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1"/>
                </a:buClr>
                <a:buChar char="•"/>
                <a:defRPr kumimoji="1" sz="3200">
                  <a:solidFill>
                    <a:schemeClr val="tx1"/>
                  </a:solidFill>
                  <a:latin typeface="Arial" panose="020B0604020202020204" pitchFamily="34" charset="0"/>
                  <a:ea typeface="ヒラギノ角ゴ Pro W3" charset="-128"/>
                </a:defRPr>
              </a:lvl1pPr>
              <a:lvl2pPr marL="742950" indent="-285750" eaLnBrk="0" hangingPunct="0">
                <a:spcBef>
                  <a:spcPct val="20000"/>
                </a:spcBef>
                <a:buClr>
                  <a:schemeClr val="tx1"/>
                </a:buClr>
                <a:buFont typeface="Arial" panose="020B0604020202020204" pitchFamily="34" charset="0"/>
                <a:buChar char="–"/>
                <a:defRPr kumimoji="1" sz="2800">
                  <a:solidFill>
                    <a:schemeClr val="tx1"/>
                  </a:solidFill>
                  <a:latin typeface="Arial" panose="020B0604020202020204" pitchFamily="34" charset="0"/>
                  <a:ea typeface="ヒラギノ角ゴ Pro W3" charset="-128"/>
                </a:defRPr>
              </a:lvl2pPr>
              <a:lvl3pPr marL="1143000" indent="-228600" eaLnBrk="0" hangingPunct="0">
                <a:spcBef>
                  <a:spcPct val="20000"/>
                </a:spcBef>
                <a:buClr>
                  <a:schemeClr val="tx1"/>
                </a:buClr>
                <a:buFont typeface="Wingdings" panose="05000000000000000000" pitchFamily="2" charset="2"/>
                <a:buChar char="§"/>
                <a:defRPr kumimoji="1" sz="2400">
                  <a:solidFill>
                    <a:schemeClr val="tx1"/>
                  </a:solidFill>
                  <a:latin typeface="Arial" panose="020B0604020202020204" pitchFamily="34" charset="0"/>
                  <a:ea typeface="ヒラギノ角ゴ Pro W3" charset="-128"/>
                </a:defRPr>
              </a:lvl3pPr>
              <a:lvl4pPr marL="1600200" indent="-228600" eaLnBrk="0" hangingPunct="0">
                <a:spcBef>
                  <a:spcPct val="20000"/>
                </a:spcBef>
                <a:buClr>
                  <a:schemeClr val="tx1"/>
                </a:buClr>
                <a:buChar char="•"/>
                <a:defRPr kumimoji="1" sz="2000">
                  <a:solidFill>
                    <a:schemeClr val="tx1"/>
                  </a:solidFill>
                  <a:latin typeface="Arial" panose="020B0604020202020204" pitchFamily="34" charset="0"/>
                  <a:ea typeface="ヒラギノ角ゴ Pro W3" charset="-128"/>
                </a:defRPr>
              </a:lvl4pPr>
              <a:lvl5pPr marL="2057400" indent="-228600" eaLnBrk="0" hangingPunct="0">
                <a:spcBef>
                  <a:spcPct val="20000"/>
                </a:spcBef>
                <a:buClr>
                  <a:schemeClr val="tx1"/>
                </a:buClr>
                <a:buFont typeface="Arial" panose="020B0604020202020204" pitchFamily="34" charset="0"/>
                <a:buChar char="–"/>
                <a:defRPr kumimoji="1">
                  <a:solidFill>
                    <a:schemeClr val="tx1"/>
                  </a:solidFill>
                  <a:latin typeface="Arial" panose="020B0604020202020204" pitchFamily="34" charset="0"/>
                  <a:ea typeface="ヒラギノ角ゴ Pro W3" charset="-128"/>
                </a:defRPr>
              </a:lvl5pPr>
              <a:lvl6pPr marL="2514600" indent="-228600" eaLnBrk="0" fontAlgn="base" hangingPunct="0">
                <a:spcBef>
                  <a:spcPct val="20000"/>
                </a:spcBef>
                <a:spcAft>
                  <a:spcPct val="0"/>
                </a:spcAft>
                <a:buClr>
                  <a:schemeClr val="tx1"/>
                </a:buClr>
                <a:buFont typeface="Arial" panose="020B0604020202020204" pitchFamily="34" charset="0"/>
                <a:buChar char="–"/>
                <a:defRPr kumimoji="1">
                  <a:solidFill>
                    <a:schemeClr val="tx1"/>
                  </a:solidFill>
                  <a:latin typeface="Arial" panose="020B0604020202020204" pitchFamily="34" charset="0"/>
                  <a:ea typeface="ヒラギノ角ゴ Pro W3" charset="-128"/>
                </a:defRPr>
              </a:lvl6pPr>
              <a:lvl7pPr marL="2971800" indent="-228600" eaLnBrk="0" fontAlgn="base" hangingPunct="0">
                <a:spcBef>
                  <a:spcPct val="20000"/>
                </a:spcBef>
                <a:spcAft>
                  <a:spcPct val="0"/>
                </a:spcAft>
                <a:buClr>
                  <a:schemeClr val="tx1"/>
                </a:buClr>
                <a:buFont typeface="Arial" panose="020B0604020202020204" pitchFamily="34" charset="0"/>
                <a:buChar char="–"/>
                <a:defRPr kumimoji="1">
                  <a:solidFill>
                    <a:schemeClr val="tx1"/>
                  </a:solidFill>
                  <a:latin typeface="Arial" panose="020B0604020202020204" pitchFamily="34" charset="0"/>
                  <a:ea typeface="ヒラギノ角ゴ Pro W3" charset="-128"/>
                </a:defRPr>
              </a:lvl7pPr>
              <a:lvl8pPr marL="3429000" indent="-228600" eaLnBrk="0" fontAlgn="base" hangingPunct="0">
                <a:spcBef>
                  <a:spcPct val="20000"/>
                </a:spcBef>
                <a:spcAft>
                  <a:spcPct val="0"/>
                </a:spcAft>
                <a:buClr>
                  <a:schemeClr val="tx1"/>
                </a:buClr>
                <a:buFont typeface="Arial" panose="020B0604020202020204" pitchFamily="34" charset="0"/>
                <a:buChar char="–"/>
                <a:defRPr kumimoji="1">
                  <a:solidFill>
                    <a:schemeClr val="tx1"/>
                  </a:solidFill>
                  <a:latin typeface="Arial" panose="020B0604020202020204" pitchFamily="34" charset="0"/>
                  <a:ea typeface="ヒラギノ角ゴ Pro W3" charset="-128"/>
                </a:defRPr>
              </a:lvl8pPr>
              <a:lvl9pPr marL="3886200" indent="-228600" eaLnBrk="0" fontAlgn="base" hangingPunct="0">
                <a:spcBef>
                  <a:spcPct val="20000"/>
                </a:spcBef>
                <a:spcAft>
                  <a:spcPct val="0"/>
                </a:spcAft>
                <a:buClr>
                  <a:schemeClr val="tx1"/>
                </a:buClr>
                <a:buFont typeface="Arial" panose="020B0604020202020204" pitchFamily="34" charset="0"/>
                <a:buChar char="–"/>
                <a:defRPr kumimoji="1">
                  <a:solidFill>
                    <a:schemeClr val="tx1"/>
                  </a:solidFill>
                  <a:latin typeface="Arial" panose="020B0604020202020204" pitchFamily="34" charset="0"/>
                  <a:ea typeface="ヒラギノ角ゴ Pro W3" charset="-128"/>
                </a:defRPr>
              </a:lvl9pPr>
            </a:lstStyle>
            <a:p>
              <a:pPr algn="ctr" eaLnBrk="1" hangingPunct="1">
                <a:spcBef>
                  <a:spcPct val="0"/>
                </a:spcBef>
                <a:buClrTx/>
                <a:buFontTx/>
                <a:buNone/>
              </a:pPr>
              <a:r>
                <a:rPr kumimoji="0" lang="en-US" altLang="en-US" sz="1600" dirty="0">
                  <a:solidFill>
                    <a:prstClr val="black"/>
                  </a:solidFill>
                  <a:latin typeface="Tahoma" panose="020B0604030504040204" pitchFamily="34" charset="0"/>
                  <a:ea typeface="MS PGothic" panose="020B0600070205080204" pitchFamily="34" charset="-128"/>
                </a:rPr>
                <a:t>$2.1</a:t>
              </a:r>
              <a:endParaRPr kumimoji="0" lang="en-US" altLang="en-US" sz="1600" dirty="0">
                <a:latin typeface="Tahoma" panose="020B0604030504040204" pitchFamily="34" charset="0"/>
                <a:ea typeface="MS PGothic" panose="020B0600070205080204" pitchFamily="34" charset="-128"/>
              </a:endParaRPr>
            </a:p>
          </p:txBody>
        </p:sp>
        <p:sp>
          <p:nvSpPr>
            <p:cNvPr id="10" name="Rectangle 9"/>
            <p:cNvSpPr>
              <a:spLocks noChangeArrowheads="1"/>
            </p:cNvSpPr>
            <p:nvPr/>
          </p:nvSpPr>
          <p:spPr bwMode="ltGray">
            <a:xfrm>
              <a:off x="2151" y="3282"/>
              <a:ext cx="336" cy="432"/>
            </a:xfrm>
            <a:prstGeom prst="rect">
              <a:avLst/>
            </a:prstGeom>
            <a:solidFill>
              <a:srgbClr val="FFC000"/>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1"/>
                </a:buClr>
                <a:buChar char="•"/>
                <a:defRPr kumimoji="1" sz="3200">
                  <a:solidFill>
                    <a:schemeClr val="tx1"/>
                  </a:solidFill>
                  <a:latin typeface="Arial" panose="020B0604020202020204" pitchFamily="34" charset="0"/>
                  <a:ea typeface="ヒラギノ角ゴ Pro W3" charset="-128"/>
                </a:defRPr>
              </a:lvl1pPr>
              <a:lvl2pPr marL="742950" indent="-285750" eaLnBrk="0" hangingPunct="0">
                <a:spcBef>
                  <a:spcPct val="20000"/>
                </a:spcBef>
                <a:buClr>
                  <a:schemeClr val="tx1"/>
                </a:buClr>
                <a:buFont typeface="Arial" panose="020B0604020202020204" pitchFamily="34" charset="0"/>
                <a:buChar char="–"/>
                <a:defRPr kumimoji="1" sz="2800">
                  <a:solidFill>
                    <a:schemeClr val="tx1"/>
                  </a:solidFill>
                  <a:latin typeface="Arial" panose="020B0604020202020204" pitchFamily="34" charset="0"/>
                  <a:ea typeface="ヒラギノ角ゴ Pro W3" charset="-128"/>
                </a:defRPr>
              </a:lvl2pPr>
              <a:lvl3pPr marL="1143000" indent="-228600" eaLnBrk="0" hangingPunct="0">
                <a:spcBef>
                  <a:spcPct val="20000"/>
                </a:spcBef>
                <a:buClr>
                  <a:schemeClr val="tx1"/>
                </a:buClr>
                <a:buFont typeface="Wingdings" panose="05000000000000000000" pitchFamily="2" charset="2"/>
                <a:buChar char="§"/>
                <a:defRPr kumimoji="1" sz="2400">
                  <a:solidFill>
                    <a:schemeClr val="tx1"/>
                  </a:solidFill>
                  <a:latin typeface="Arial" panose="020B0604020202020204" pitchFamily="34" charset="0"/>
                  <a:ea typeface="ヒラギノ角ゴ Pro W3" charset="-128"/>
                </a:defRPr>
              </a:lvl3pPr>
              <a:lvl4pPr marL="1600200" indent="-228600" eaLnBrk="0" hangingPunct="0">
                <a:spcBef>
                  <a:spcPct val="20000"/>
                </a:spcBef>
                <a:buClr>
                  <a:schemeClr val="tx1"/>
                </a:buClr>
                <a:buChar char="•"/>
                <a:defRPr kumimoji="1" sz="2000">
                  <a:solidFill>
                    <a:schemeClr val="tx1"/>
                  </a:solidFill>
                  <a:latin typeface="Arial" panose="020B0604020202020204" pitchFamily="34" charset="0"/>
                  <a:ea typeface="ヒラギノ角ゴ Pro W3" charset="-128"/>
                </a:defRPr>
              </a:lvl4pPr>
              <a:lvl5pPr marL="2057400" indent="-228600" eaLnBrk="0" hangingPunct="0">
                <a:spcBef>
                  <a:spcPct val="20000"/>
                </a:spcBef>
                <a:buClr>
                  <a:schemeClr val="tx1"/>
                </a:buClr>
                <a:buFont typeface="Arial" panose="020B0604020202020204" pitchFamily="34" charset="0"/>
                <a:buChar char="–"/>
                <a:defRPr kumimoji="1">
                  <a:solidFill>
                    <a:schemeClr val="tx1"/>
                  </a:solidFill>
                  <a:latin typeface="Arial" panose="020B0604020202020204" pitchFamily="34" charset="0"/>
                  <a:ea typeface="ヒラギノ角ゴ Pro W3" charset="-128"/>
                </a:defRPr>
              </a:lvl5pPr>
              <a:lvl6pPr marL="2514600" indent="-228600" eaLnBrk="0" fontAlgn="base" hangingPunct="0">
                <a:spcBef>
                  <a:spcPct val="20000"/>
                </a:spcBef>
                <a:spcAft>
                  <a:spcPct val="0"/>
                </a:spcAft>
                <a:buClr>
                  <a:schemeClr val="tx1"/>
                </a:buClr>
                <a:buFont typeface="Arial" panose="020B0604020202020204" pitchFamily="34" charset="0"/>
                <a:buChar char="–"/>
                <a:defRPr kumimoji="1">
                  <a:solidFill>
                    <a:schemeClr val="tx1"/>
                  </a:solidFill>
                  <a:latin typeface="Arial" panose="020B0604020202020204" pitchFamily="34" charset="0"/>
                  <a:ea typeface="ヒラギノ角ゴ Pro W3" charset="-128"/>
                </a:defRPr>
              </a:lvl6pPr>
              <a:lvl7pPr marL="2971800" indent="-228600" eaLnBrk="0" fontAlgn="base" hangingPunct="0">
                <a:spcBef>
                  <a:spcPct val="20000"/>
                </a:spcBef>
                <a:spcAft>
                  <a:spcPct val="0"/>
                </a:spcAft>
                <a:buClr>
                  <a:schemeClr val="tx1"/>
                </a:buClr>
                <a:buFont typeface="Arial" panose="020B0604020202020204" pitchFamily="34" charset="0"/>
                <a:buChar char="–"/>
                <a:defRPr kumimoji="1">
                  <a:solidFill>
                    <a:schemeClr val="tx1"/>
                  </a:solidFill>
                  <a:latin typeface="Arial" panose="020B0604020202020204" pitchFamily="34" charset="0"/>
                  <a:ea typeface="ヒラギノ角ゴ Pro W3" charset="-128"/>
                </a:defRPr>
              </a:lvl7pPr>
              <a:lvl8pPr marL="3429000" indent="-228600" eaLnBrk="0" fontAlgn="base" hangingPunct="0">
                <a:spcBef>
                  <a:spcPct val="20000"/>
                </a:spcBef>
                <a:spcAft>
                  <a:spcPct val="0"/>
                </a:spcAft>
                <a:buClr>
                  <a:schemeClr val="tx1"/>
                </a:buClr>
                <a:buFont typeface="Arial" panose="020B0604020202020204" pitchFamily="34" charset="0"/>
                <a:buChar char="–"/>
                <a:defRPr kumimoji="1">
                  <a:solidFill>
                    <a:schemeClr val="tx1"/>
                  </a:solidFill>
                  <a:latin typeface="Arial" panose="020B0604020202020204" pitchFamily="34" charset="0"/>
                  <a:ea typeface="ヒラギノ角ゴ Pro W3" charset="-128"/>
                </a:defRPr>
              </a:lvl8pPr>
              <a:lvl9pPr marL="3886200" indent="-228600" eaLnBrk="0" fontAlgn="base" hangingPunct="0">
                <a:spcBef>
                  <a:spcPct val="20000"/>
                </a:spcBef>
                <a:spcAft>
                  <a:spcPct val="0"/>
                </a:spcAft>
                <a:buClr>
                  <a:schemeClr val="tx1"/>
                </a:buClr>
                <a:buFont typeface="Arial" panose="020B0604020202020204" pitchFamily="34" charset="0"/>
                <a:buChar char="–"/>
                <a:defRPr kumimoji="1">
                  <a:solidFill>
                    <a:schemeClr val="tx1"/>
                  </a:solidFill>
                  <a:latin typeface="Arial" panose="020B0604020202020204" pitchFamily="34" charset="0"/>
                  <a:ea typeface="ヒラギノ角ゴ Pro W3" charset="-128"/>
                </a:defRPr>
              </a:lvl9pPr>
            </a:lstStyle>
            <a:p>
              <a:pPr algn="ctr" eaLnBrk="1" hangingPunct="1">
                <a:spcBef>
                  <a:spcPct val="0"/>
                </a:spcBef>
                <a:buClrTx/>
                <a:buFontTx/>
                <a:buNone/>
              </a:pPr>
              <a:r>
                <a:rPr kumimoji="0" lang="en-US" altLang="en-US" sz="1600" dirty="0">
                  <a:solidFill>
                    <a:prstClr val="black"/>
                  </a:solidFill>
                  <a:latin typeface="Tahoma" panose="020B0604030504040204" pitchFamily="34" charset="0"/>
                  <a:ea typeface="MS PGothic" panose="020B0600070205080204" pitchFamily="34" charset="-128"/>
                </a:rPr>
                <a:t>$2.1</a:t>
              </a:r>
              <a:endParaRPr kumimoji="0" lang="en-US" altLang="en-US" sz="1600" dirty="0">
                <a:latin typeface="Tahoma" panose="020B0604030504040204" pitchFamily="34" charset="0"/>
                <a:ea typeface="MS PGothic" panose="020B0600070205080204" pitchFamily="34" charset="-128"/>
              </a:endParaRPr>
            </a:p>
          </p:txBody>
        </p:sp>
        <p:sp>
          <p:nvSpPr>
            <p:cNvPr id="11" name="Rectangle 10"/>
            <p:cNvSpPr>
              <a:spLocks noChangeArrowheads="1"/>
            </p:cNvSpPr>
            <p:nvPr/>
          </p:nvSpPr>
          <p:spPr bwMode="ltGray">
            <a:xfrm>
              <a:off x="4280" y="3282"/>
              <a:ext cx="336" cy="432"/>
            </a:xfrm>
            <a:prstGeom prst="rect">
              <a:avLst/>
            </a:prstGeom>
            <a:solidFill>
              <a:srgbClr val="FFC000"/>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1"/>
                </a:buClr>
                <a:buChar char="•"/>
                <a:defRPr kumimoji="1" sz="3200">
                  <a:solidFill>
                    <a:schemeClr val="tx1"/>
                  </a:solidFill>
                  <a:latin typeface="Arial" panose="020B0604020202020204" pitchFamily="34" charset="0"/>
                  <a:ea typeface="ヒラギノ角ゴ Pro W3" charset="-128"/>
                </a:defRPr>
              </a:lvl1pPr>
              <a:lvl2pPr marL="742950" indent="-285750" eaLnBrk="0" hangingPunct="0">
                <a:spcBef>
                  <a:spcPct val="20000"/>
                </a:spcBef>
                <a:buClr>
                  <a:schemeClr val="tx1"/>
                </a:buClr>
                <a:buFont typeface="Arial" panose="020B0604020202020204" pitchFamily="34" charset="0"/>
                <a:buChar char="–"/>
                <a:defRPr kumimoji="1" sz="2800">
                  <a:solidFill>
                    <a:schemeClr val="tx1"/>
                  </a:solidFill>
                  <a:latin typeface="Arial" panose="020B0604020202020204" pitchFamily="34" charset="0"/>
                  <a:ea typeface="ヒラギノ角ゴ Pro W3" charset="-128"/>
                </a:defRPr>
              </a:lvl2pPr>
              <a:lvl3pPr marL="1143000" indent="-228600" eaLnBrk="0" hangingPunct="0">
                <a:spcBef>
                  <a:spcPct val="20000"/>
                </a:spcBef>
                <a:buClr>
                  <a:schemeClr val="tx1"/>
                </a:buClr>
                <a:buFont typeface="Wingdings" panose="05000000000000000000" pitchFamily="2" charset="2"/>
                <a:buChar char="§"/>
                <a:defRPr kumimoji="1" sz="2400">
                  <a:solidFill>
                    <a:schemeClr val="tx1"/>
                  </a:solidFill>
                  <a:latin typeface="Arial" panose="020B0604020202020204" pitchFamily="34" charset="0"/>
                  <a:ea typeface="ヒラギノ角ゴ Pro W3" charset="-128"/>
                </a:defRPr>
              </a:lvl3pPr>
              <a:lvl4pPr marL="1600200" indent="-228600" eaLnBrk="0" hangingPunct="0">
                <a:spcBef>
                  <a:spcPct val="20000"/>
                </a:spcBef>
                <a:buClr>
                  <a:schemeClr val="tx1"/>
                </a:buClr>
                <a:buChar char="•"/>
                <a:defRPr kumimoji="1" sz="2000">
                  <a:solidFill>
                    <a:schemeClr val="tx1"/>
                  </a:solidFill>
                  <a:latin typeface="Arial" panose="020B0604020202020204" pitchFamily="34" charset="0"/>
                  <a:ea typeface="ヒラギノ角ゴ Pro W3" charset="-128"/>
                </a:defRPr>
              </a:lvl4pPr>
              <a:lvl5pPr marL="2057400" indent="-228600" eaLnBrk="0" hangingPunct="0">
                <a:spcBef>
                  <a:spcPct val="20000"/>
                </a:spcBef>
                <a:buClr>
                  <a:schemeClr val="tx1"/>
                </a:buClr>
                <a:buFont typeface="Arial" panose="020B0604020202020204" pitchFamily="34" charset="0"/>
                <a:buChar char="–"/>
                <a:defRPr kumimoji="1">
                  <a:solidFill>
                    <a:schemeClr val="tx1"/>
                  </a:solidFill>
                  <a:latin typeface="Arial" panose="020B0604020202020204" pitchFamily="34" charset="0"/>
                  <a:ea typeface="ヒラギノ角ゴ Pro W3" charset="-128"/>
                </a:defRPr>
              </a:lvl5pPr>
              <a:lvl6pPr marL="2514600" indent="-228600" eaLnBrk="0" fontAlgn="base" hangingPunct="0">
                <a:spcBef>
                  <a:spcPct val="20000"/>
                </a:spcBef>
                <a:spcAft>
                  <a:spcPct val="0"/>
                </a:spcAft>
                <a:buClr>
                  <a:schemeClr val="tx1"/>
                </a:buClr>
                <a:buFont typeface="Arial" panose="020B0604020202020204" pitchFamily="34" charset="0"/>
                <a:buChar char="–"/>
                <a:defRPr kumimoji="1">
                  <a:solidFill>
                    <a:schemeClr val="tx1"/>
                  </a:solidFill>
                  <a:latin typeface="Arial" panose="020B0604020202020204" pitchFamily="34" charset="0"/>
                  <a:ea typeface="ヒラギノ角ゴ Pro W3" charset="-128"/>
                </a:defRPr>
              </a:lvl6pPr>
              <a:lvl7pPr marL="2971800" indent="-228600" eaLnBrk="0" fontAlgn="base" hangingPunct="0">
                <a:spcBef>
                  <a:spcPct val="20000"/>
                </a:spcBef>
                <a:spcAft>
                  <a:spcPct val="0"/>
                </a:spcAft>
                <a:buClr>
                  <a:schemeClr val="tx1"/>
                </a:buClr>
                <a:buFont typeface="Arial" panose="020B0604020202020204" pitchFamily="34" charset="0"/>
                <a:buChar char="–"/>
                <a:defRPr kumimoji="1">
                  <a:solidFill>
                    <a:schemeClr val="tx1"/>
                  </a:solidFill>
                  <a:latin typeface="Arial" panose="020B0604020202020204" pitchFamily="34" charset="0"/>
                  <a:ea typeface="ヒラギノ角ゴ Pro W3" charset="-128"/>
                </a:defRPr>
              </a:lvl7pPr>
              <a:lvl8pPr marL="3429000" indent="-228600" eaLnBrk="0" fontAlgn="base" hangingPunct="0">
                <a:spcBef>
                  <a:spcPct val="20000"/>
                </a:spcBef>
                <a:spcAft>
                  <a:spcPct val="0"/>
                </a:spcAft>
                <a:buClr>
                  <a:schemeClr val="tx1"/>
                </a:buClr>
                <a:buFont typeface="Arial" panose="020B0604020202020204" pitchFamily="34" charset="0"/>
                <a:buChar char="–"/>
                <a:defRPr kumimoji="1">
                  <a:solidFill>
                    <a:schemeClr val="tx1"/>
                  </a:solidFill>
                  <a:latin typeface="Arial" panose="020B0604020202020204" pitchFamily="34" charset="0"/>
                  <a:ea typeface="ヒラギノ角ゴ Pro W3" charset="-128"/>
                </a:defRPr>
              </a:lvl8pPr>
              <a:lvl9pPr marL="3886200" indent="-228600" eaLnBrk="0" fontAlgn="base" hangingPunct="0">
                <a:spcBef>
                  <a:spcPct val="20000"/>
                </a:spcBef>
                <a:spcAft>
                  <a:spcPct val="0"/>
                </a:spcAft>
                <a:buClr>
                  <a:schemeClr val="tx1"/>
                </a:buClr>
                <a:buFont typeface="Arial" panose="020B0604020202020204" pitchFamily="34" charset="0"/>
                <a:buChar char="–"/>
                <a:defRPr kumimoji="1">
                  <a:solidFill>
                    <a:schemeClr val="tx1"/>
                  </a:solidFill>
                  <a:latin typeface="Arial" panose="020B0604020202020204" pitchFamily="34" charset="0"/>
                  <a:ea typeface="ヒラギノ角ゴ Pro W3" charset="-128"/>
                </a:defRPr>
              </a:lvl9pPr>
            </a:lstStyle>
            <a:p>
              <a:pPr algn="ctr" eaLnBrk="1" hangingPunct="1">
                <a:spcBef>
                  <a:spcPct val="0"/>
                </a:spcBef>
                <a:buClrTx/>
                <a:buFontTx/>
                <a:buNone/>
              </a:pPr>
              <a:r>
                <a:rPr kumimoji="0" lang="en-US" altLang="en-US" sz="1600" dirty="0">
                  <a:solidFill>
                    <a:prstClr val="black"/>
                  </a:solidFill>
                  <a:latin typeface="Tahoma" panose="020B0604030504040204" pitchFamily="34" charset="0"/>
                  <a:ea typeface="MS PGothic" panose="020B0600070205080204" pitchFamily="34" charset="-128"/>
                </a:rPr>
                <a:t>$2.1</a:t>
              </a:r>
              <a:endParaRPr kumimoji="0" lang="en-US" altLang="en-US" sz="1600" dirty="0">
                <a:latin typeface="Tahoma" panose="020B0604030504040204" pitchFamily="34" charset="0"/>
                <a:ea typeface="MS PGothic" panose="020B0600070205080204" pitchFamily="34" charset="-128"/>
              </a:endParaRPr>
            </a:p>
          </p:txBody>
        </p:sp>
        <p:sp>
          <p:nvSpPr>
            <p:cNvPr id="12" name="Rectangle 11"/>
            <p:cNvSpPr>
              <a:spLocks noChangeArrowheads="1"/>
            </p:cNvSpPr>
            <p:nvPr/>
          </p:nvSpPr>
          <p:spPr bwMode="ltGray">
            <a:xfrm>
              <a:off x="4815" y="3282"/>
              <a:ext cx="336" cy="432"/>
            </a:xfrm>
            <a:prstGeom prst="rect">
              <a:avLst/>
            </a:prstGeom>
            <a:solidFill>
              <a:srgbClr val="FFC000"/>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1"/>
                </a:buClr>
                <a:buChar char="•"/>
                <a:defRPr kumimoji="1" sz="3200">
                  <a:solidFill>
                    <a:schemeClr val="tx1"/>
                  </a:solidFill>
                  <a:latin typeface="Arial" panose="020B0604020202020204" pitchFamily="34" charset="0"/>
                  <a:ea typeface="ヒラギノ角ゴ Pro W3" charset="-128"/>
                </a:defRPr>
              </a:lvl1pPr>
              <a:lvl2pPr marL="742950" indent="-285750" eaLnBrk="0" hangingPunct="0">
                <a:spcBef>
                  <a:spcPct val="20000"/>
                </a:spcBef>
                <a:buClr>
                  <a:schemeClr val="tx1"/>
                </a:buClr>
                <a:buFont typeface="Arial" panose="020B0604020202020204" pitchFamily="34" charset="0"/>
                <a:buChar char="–"/>
                <a:defRPr kumimoji="1" sz="2800">
                  <a:solidFill>
                    <a:schemeClr val="tx1"/>
                  </a:solidFill>
                  <a:latin typeface="Arial" panose="020B0604020202020204" pitchFamily="34" charset="0"/>
                  <a:ea typeface="ヒラギノ角ゴ Pro W3" charset="-128"/>
                </a:defRPr>
              </a:lvl2pPr>
              <a:lvl3pPr marL="1143000" indent="-228600" eaLnBrk="0" hangingPunct="0">
                <a:spcBef>
                  <a:spcPct val="20000"/>
                </a:spcBef>
                <a:buClr>
                  <a:schemeClr val="tx1"/>
                </a:buClr>
                <a:buFont typeface="Wingdings" panose="05000000000000000000" pitchFamily="2" charset="2"/>
                <a:buChar char="§"/>
                <a:defRPr kumimoji="1" sz="2400">
                  <a:solidFill>
                    <a:schemeClr val="tx1"/>
                  </a:solidFill>
                  <a:latin typeface="Arial" panose="020B0604020202020204" pitchFamily="34" charset="0"/>
                  <a:ea typeface="ヒラギノ角ゴ Pro W3" charset="-128"/>
                </a:defRPr>
              </a:lvl3pPr>
              <a:lvl4pPr marL="1600200" indent="-228600" eaLnBrk="0" hangingPunct="0">
                <a:spcBef>
                  <a:spcPct val="20000"/>
                </a:spcBef>
                <a:buClr>
                  <a:schemeClr val="tx1"/>
                </a:buClr>
                <a:buChar char="•"/>
                <a:defRPr kumimoji="1" sz="2000">
                  <a:solidFill>
                    <a:schemeClr val="tx1"/>
                  </a:solidFill>
                  <a:latin typeface="Arial" panose="020B0604020202020204" pitchFamily="34" charset="0"/>
                  <a:ea typeface="ヒラギノ角ゴ Pro W3" charset="-128"/>
                </a:defRPr>
              </a:lvl4pPr>
              <a:lvl5pPr marL="2057400" indent="-228600" eaLnBrk="0" hangingPunct="0">
                <a:spcBef>
                  <a:spcPct val="20000"/>
                </a:spcBef>
                <a:buClr>
                  <a:schemeClr val="tx1"/>
                </a:buClr>
                <a:buFont typeface="Arial" panose="020B0604020202020204" pitchFamily="34" charset="0"/>
                <a:buChar char="–"/>
                <a:defRPr kumimoji="1">
                  <a:solidFill>
                    <a:schemeClr val="tx1"/>
                  </a:solidFill>
                  <a:latin typeface="Arial" panose="020B0604020202020204" pitchFamily="34" charset="0"/>
                  <a:ea typeface="ヒラギノ角ゴ Pro W3" charset="-128"/>
                </a:defRPr>
              </a:lvl5pPr>
              <a:lvl6pPr marL="2514600" indent="-228600" eaLnBrk="0" fontAlgn="base" hangingPunct="0">
                <a:spcBef>
                  <a:spcPct val="20000"/>
                </a:spcBef>
                <a:spcAft>
                  <a:spcPct val="0"/>
                </a:spcAft>
                <a:buClr>
                  <a:schemeClr val="tx1"/>
                </a:buClr>
                <a:buFont typeface="Arial" panose="020B0604020202020204" pitchFamily="34" charset="0"/>
                <a:buChar char="–"/>
                <a:defRPr kumimoji="1">
                  <a:solidFill>
                    <a:schemeClr val="tx1"/>
                  </a:solidFill>
                  <a:latin typeface="Arial" panose="020B0604020202020204" pitchFamily="34" charset="0"/>
                  <a:ea typeface="ヒラギノ角ゴ Pro W3" charset="-128"/>
                </a:defRPr>
              </a:lvl6pPr>
              <a:lvl7pPr marL="2971800" indent="-228600" eaLnBrk="0" fontAlgn="base" hangingPunct="0">
                <a:spcBef>
                  <a:spcPct val="20000"/>
                </a:spcBef>
                <a:spcAft>
                  <a:spcPct val="0"/>
                </a:spcAft>
                <a:buClr>
                  <a:schemeClr val="tx1"/>
                </a:buClr>
                <a:buFont typeface="Arial" panose="020B0604020202020204" pitchFamily="34" charset="0"/>
                <a:buChar char="–"/>
                <a:defRPr kumimoji="1">
                  <a:solidFill>
                    <a:schemeClr val="tx1"/>
                  </a:solidFill>
                  <a:latin typeface="Arial" panose="020B0604020202020204" pitchFamily="34" charset="0"/>
                  <a:ea typeface="ヒラギノ角ゴ Pro W3" charset="-128"/>
                </a:defRPr>
              </a:lvl7pPr>
              <a:lvl8pPr marL="3429000" indent="-228600" eaLnBrk="0" fontAlgn="base" hangingPunct="0">
                <a:spcBef>
                  <a:spcPct val="20000"/>
                </a:spcBef>
                <a:spcAft>
                  <a:spcPct val="0"/>
                </a:spcAft>
                <a:buClr>
                  <a:schemeClr val="tx1"/>
                </a:buClr>
                <a:buFont typeface="Arial" panose="020B0604020202020204" pitchFamily="34" charset="0"/>
                <a:buChar char="–"/>
                <a:defRPr kumimoji="1">
                  <a:solidFill>
                    <a:schemeClr val="tx1"/>
                  </a:solidFill>
                  <a:latin typeface="Arial" panose="020B0604020202020204" pitchFamily="34" charset="0"/>
                  <a:ea typeface="ヒラギノ角ゴ Pro W3" charset="-128"/>
                </a:defRPr>
              </a:lvl8pPr>
              <a:lvl9pPr marL="3886200" indent="-228600" eaLnBrk="0" fontAlgn="base" hangingPunct="0">
                <a:spcBef>
                  <a:spcPct val="20000"/>
                </a:spcBef>
                <a:spcAft>
                  <a:spcPct val="0"/>
                </a:spcAft>
                <a:buClr>
                  <a:schemeClr val="tx1"/>
                </a:buClr>
                <a:buFont typeface="Arial" panose="020B0604020202020204" pitchFamily="34" charset="0"/>
                <a:buChar char="–"/>
                <a:defRPr kumimoji="1">
                  <a:solidFill>
                    <a:schemeClr val="tx1"/>
                  </a:solidFill>
                  <a:latin typeface="Arial" panose="020B0604020202020204" pitchFamily="34" charset="0"/>
                  <a:ea typeface="ヒラギノ角ゴ Pro W3" charset="-128"/>
                </a:defRPr>
              </a:lvl9pPr>
            </a:lstStyle>
            <a:p>
              <a:pPr algn="ctr" eaLnBrk="1" hangingPunct="1">
                <a:spcBef>
                  <a:spcPct val="0"/>
                </a:spcBef>
                <a:buClrTx/>
                <a:buFontTx/>
                <a:buNone/>
              </a:pPr>
              <a:r>
                <a:rPr kumimoji="0" lang="en-US" altLang="en-US" sz="1600" dirty="0">
                  <a:solidFill>
                    <a:prstClr val="black"/>
                  </a:solidFill>
                  <a:latin typeface="Tahoma" panose="020B0604030504040204" pitchFamily="34" charset="0"/>
                  <a:ea typeface="MS PGothic" panose="020B0600070205080204" pitchFamily="34" charset="-128"/>
                </a:rPr>
                <a:t>$2.1</a:t>
              </a:r>
              <a:endParaRPr kumimoji="0" lang="en-US" altLang="en-US" sz="1600" dirty="0">
                <a:latin typeface="Tahoma" panose="020B0604030504040204" pitchFamily="34" charset="0"/>
                <a:ea typeface="MS PGothic" panose="020B0600070205080204" pitchFamily="34" charset="-128"/>
              </a:endParaRPr>
            </a:p>
          </p:txBody>
        </p:sp>
        <p:sp>
          <p:nvSpPr>
            <p:cNvPr id="13" name="Rectangle 12"/>
            <p:cNvSpPr>
              <a:spLocks noChangeArrowheads="1"/>
            </p:cNvSpPr>
            <p:nvPr/>
          </p:nvSpPr>
          <p:spPr bwMode="ltGray">
            <a:xfrm>
              <a:off x="5350" y="3282"/>
              <a:ext cx="336" cy="432"/>
            </a:xfrm>
            <a:prstGeom prst="rect">
              <a:avLst/>
            </a:prstGeom>
            <a:solidFill>
              <a:srgbClr val="FFC000"/>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1"/>
                </a:buClr>
                <a:buChar char="•"/>
                <a:defRPr kumimoji="1" sz="3200">
                  <a:solidFill>
                    <a:schemeClr val="tx1"/>
                  </a:solidFill>
                  <a:latin typeface="Arial" panose="020B0604020202020204" pitchFamily="34" charset="0"/>
                  <a:ea typeface="ヒラギノ角ゴ Pro W3" charset="-128"/>
                </a:defRPr>
              </a:lvl1pPr>
              <a:lvl2pPr marL="742950" indent="-285750" eaLnBrk="0" hangingPunct="0">
                <a:spcBef>
                  <a:spcPct val="20000"/>
                </a:spcBef>
                <a:buClr>
                  <a:schemeClr val="tx1"/>
                </a:buClr>
                <a:buFont typeface="Arial" panose="020B0604020202020204" pitchFamily="34" charset="0"/>
                <a:buChar char="–"/>
                <a:defRPr kumimoji="1" sz="2800">
                  <a:solidFill>
                    <a:schemeClr val="tx1"/>
                  </a:solidFill>
                  <a:latin typeface="Arial" panose="020B0604020202020204" pitchFamily="34" charset="0"/>
                  <a:ea typeface="ヒラギノ角ゴ Pro W3" charset="-128"/>
                </a:defRPr>
              </a:lvl2pPr>
              <a:lvl3pPr marL="1143000" indent="-228600" eaLnBrk="0" hangingPunct="0">
                <a:spcBef>
                  <a:spcPct val="20000"/>
                </a:spcBef>
                <a:buClr>
                  <a:schemeClr val="tx1"/>
                </a:buClr>
                <a:buFont typeface="Wingdings" panose="05000000000000000000" pitchFamily="2" charset="2"/>
                <a:buChar char="§"/>
                <a:defRPr kumimoji="1" sz="2400">
                  <a:solidFill>
                    <a:schemeClr val="tx1"/>
                  </a:solidFill>
                  <a:latin typeface="Arial" panose="020B0604020202020204" pitchFamily="34" charset="0"/>
                  <a:ea typeface="ヒラギノ角ゴ Pro W3" charset="-128"/>
                </a:defRPr>
              </a:lvl3pPr>
              <a:lvl4pPr marL="1600200" indent="-228600" eaLnBrk="0" hangingPunct="0">
                <a:spcBef>
                  <a:spcPct val="20000"/>
                </a:spcBef>
                <a:buClr>
                  <a:schemeClr val="tx1"/>
                </a:buClr>
                <a:buChar char="•"/>
                <a:defRPr kumimoji="1" sz="2000">
                  <a:solidFill>
                    <a:schemeClr val="tx1"/>
                  </a:solidFill>
                  <a:latin typeface="Arial" panose="020B0604020202020204" pitchFamily="34" charset="0"/>
                  <a:ea typeface="ヒラギノ角ゴ Pro W3" charset="-128"/>
                </a:defRPr>
              </a:lvl4pPr>
              <a:lvl5pPr marL="2057400" indent="-228600" eaLnBrk="0" hangingPunct="0">
                <a:spcBef>
                  <a:spcPct val="20000"/>
                </a:spcBef>
                <a:buClr>
                  <a:schemeClr val="tx1"/>
                </a:buClr>
                <a:buFont typeface="Arial" panose="020B0604020202020204" pitchFamily="34" charset="0"/>
                <a:buChar char="–"/>
                <a:defRPr kumimoji="1">
                  <a:solidFill>
                    <a:schemeClr val="tx1"/>
                  </a:solidFill>
                  <a:latin typeface="Arial" panose="020B0604020202020204" pitchFamily="34" charset="0"/>
                  <a:ea typeface="ヒラギノ角ゴ Pro W3" charset="-128"/>
                </a:defRPr>
              </a:lvl5pPr>
              <a:lvl6pPr marL="2514600" indent="-228600" eaLnBrk="0" fontAlgn="base" hangingPunct="0">
                <a:spcBef>
                  <a:spcPct val="20000"/>
                </a:spcBef>
                <a:spcAft>
                  <a:spcPct val="0"/>
                </a:spcAft>
                <a:buClr>
                  <a:schemeClr val="tx1"/>
                </a:buClr>
                <a:buFont typeface="Arial" panose="020B0604020202020204" pitchFamily="34" charset="0"/>
                <a:buChar char="–"/>
                <a:defRPr kumimoji="1">
                  <a:solidFill>
                    <a:schemeClr val="tx1"/>
                  </a:solidFill>
                  <a:latin typeface="Arial" panose="020B0604020202020204" pitchFamily="34" charset="0"/>
                  <a:ea typeface="ヒラギノ角ゴ Pro W3" charset="-128"/>
                </a:defRPr>
              </a:lvl6pPr>
              <a:lvl7pPr marL="2971800" indent="-228600" eaLnBrk="0" fontAlgn="base" hangingPunct="0">
                <a:spcBef>
                  <a:spcPct val="20000"/>
                </a:spcBef>
                <a:spcAft>
                  <a:spcPct val="0"/>
                </a:spcAft>
                <a:buClr>
                  <a:schemeClr val="tx1"/>
                </a:buClr>
                <a:buFont typeface="Arial" panose="020B0604020202020204" pitchFamily="34" charset="0"/>
                <a:buChar char="–"/>
                <a:defRPr kumimoji="1">
                  <a:solidFill>
                    <a:schemeClr val="tx1"/>
                  </a:solidFill>
                  <a:latin typeface="Arial" panose="020B0604020202020204" pitchFamily="34" charset="0"/>
                  <a:ea typeface="ヒラギノ角ゴ Pro W3" charset="-128"/>
                </a:defRPr>
              </a:lvl7pPr>
              <a:lvl8pPr marL="3429000" indent="-228600" eaLnBrk="0" fontAlgn="base" hangingPunct="0">
                <a:spcBef>
                  <a:spcPct val="20000"/>
                </a:spcBef>
                <a:spcAft>
                  <a:spcPct val="0"/>
                </a:spcAft>
                <a:buClr>
                  <a:schemeClr val="tx1"/>
                </a:buClr>
                <a:buFont typeface="Arial" panose="020B0604020202020204" pitchFamily="34" charset="0"/>
                <a:buChar char="–"/>
                <a:defRPr kumimoji="1">
                  <a:solidFill>
                    <a:schemeClr val="tx1"/>
                  </a:solidFill>
                  <a:latin typeface="Arial" panose="020B0604020202020204" pitchFamily="34" charset="0"/>
                  <a:ea typeface="ヒラギノ角ゴ Pro W3" charset="-128"/>
                </a:defRPr>
              </a:lvl8pPr>
              <a:lvl9pPr marL="3886200" indent="-228600" eaLnBrk="0" fontAlgn="base" hangingPunct="0">
                <a:spcBef>
                  <a:spcPct val="20000"/>
                </a:spcBef>
                <a:spcAft>
                  <a:spcPct val="0"/>
                </a:spcAft>
                <a:buClr>
                  <a:schemeClr val="tx1"/>
                </a:buClr>
                <a:buFont typeface="Arial" panose="020B0604020202020204" pitchFamily="34" charset="0"/>
                <a:buChar char="–"/>
                <a:defRPr kumimoji="1">
                  <a:solidFill>
                    <a:schemeClr val="tx1"/>
                  </a:solidFill>
                  <a:latin typeface="Arial" panose="020B0604020202020204" pitchFamily="34" charset="0"/>
                  <a:ea typeface="ヒラギノ角ゴ Pro W3" charset="-128"/>
                </a:defRPr>
              </a:lvl9pPr>
            </a:lstStyle>
            <a:p>
              <a:pPr algn="ctr" eaLnBrk="1" hangingPunct="1">
                <a:spcBef>
                  <a:spcPct val="0"/>
                </a:spcBef>
                <a:buClrTx/>
                <a:buFontTx/>
                <a:buNone/>
              </a:pPr>
              <a:r>
                <a:rPr kumimoji="0" lang="en-US" altLang="en-US" sz="1600" dirty="0" smtClean="0">
                  <a:solidFill>
                    <a:prstClr val="black"/>
                  </a:solidFill>
                  <a:latin typeface="Tahoma" panose="020B0604030504040204" pitchFamily="34" charset="0"/>
                  <a:ea typeface="MS PGothic" panose="020B0600070205080204" pitchFamily="34" charset="-128"/>
                </a:rPr>
                <a:t>$2.1</a:t>
              </a:r>
              <a:endParaRPr kumimoji="0" lang="en-US" altLang="en-US" sz="1600" dirty="0">
                <a:latin typeface="Tahoma" panose="020B0604030504040204" pitchFamily="34" charset="0"/>
                <a:ea typeface="MS PGothic" panose="020B0600070205080204" pitchFamily="34" charset="-128"/>
              </a:endParaRPr>
            </a:p>
          </p:txBody>
        </p:sp>
        <p:sp>
          <p:nvSpPr>
            <p:cNvPr id="14" name="Rectangle 13"/>
            <p:cNvSpPr>
              <a:spLocks noChangeArrowheads="1"/>
            </p:cNvSpPr>
            <p:nvPr/>
          </p:nvSpPr>
          <p:spPr bwMode="ltGray">
            <a:xfrm>
              <a:off x="2686" y="3282"/>
              <a:ext cx="336" cy="432"/>
            </a:xfrm>
            <a:prstGeom prst="rect">
              <a:avLst/>
            </a:prstGeom>
            <a:solidFill>
              <a:srgbClr val="FFC000"/>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1"/>
                </a:buClr>
                <a:buChar char="•"/>
                <a:defRPr kumimoji="1" sz="3200">
                  <a:solidFill>
                    <a:schemeClr val="tx1"/>
                  </a:solidFill>
                  <a:latin typeface="Arial" panose="020B0604020202020204" pitchFamily="34" charset="0"/>
                  <a:ea typeface="ヒラギノ角ゴ Pro W3" charset="-128"/>
                </a:defRPr>
              </a:lvl1pPr>
              <a:lvl2pPr marL="742950" indent="-285750" eaLnBrk="0" hangingPunct="0">
                <a:spcBef>
                  <a:spcPct val="20000"/>
                </a:spcBef>
                <a:buClr>
                  <a:schemeClr val="tx1"/>
                </a:buClr>
                <a:buFont typeface="Arial" panose="020B0604020202020204" pitchFamily="34" charset="0"/>
                <a:buChar char="–"/>
                <a:defRPr kumimoji="1" sz="2800">
                  <a:solidFill>
                    <a:schemeClr val="tx1"/>
                  </a:solidFill>
                  <a:latin typeface="Arial" panose="020B0604020202020204" pitchFamily="34" charset="0"/>
                  <a:ea typeface="ヒラギノ角ゴ Pro W3" charset="-128"/>
                </a:defRPr>
              </a:lvl2pPr>
              <a:lvl3pPr marL="1143000" indent="-228600" eaLnBrk="0" hangingPunct="0">
                <a:spcBef>
                  <a:spcPct val="20000"/>
                </a:spcBef>
                <a:buClr>
                  <a:schemeClr val="tx1"/>
                </a:buClr>
                <a:buFont typeface="Wingdings" panose="05000000000000000000" pitchFamily="2" charset="2"/>
                <a:buChar char="§"/>
                <a:defRPr kumimoji="1" sz="2400">
                  <a:solidFill>
                    <a:schemeClr val="tx1"/>
                  </a:solidFill>
                  <a:latin typeface="Arial" panose="020B0604020202020204" pitchFamily="34" charset="0"/>
                  <a:ea typeface="ヒラギノ角ゴ Pro W3" charset="-128"/>
                </a:defRPr>
              </a:lvl3pPr>
              <a:lvl4pPr marL="1600200" indent="-228600" eaLnBrk="0" hangingPunct="0">
                <a:spcBef>
                  <a:spcPct val="20000"/>
                </a:spcBef>
                <a:buClr>
                  <a:schemeClr val="tx1"/>
                </a:buClr>
                <a:buChar char="•"/>
                <a:defRPr kumimoji="1" sz="2000">
                  <a:solidFill>
                    <a:schemeClr val="tx1"/>
                  </a:solidFill>
                  <a:latin typeface="Arial" panose="020B0604020202020204" pitchFamily="34" charset="0"/>
                  <a:ea typeface="ヒラギノ角ゴ Pro W3" charset="-128"/>
                </a:defRPr>
              </a:lvl4pPr>
              <a:lvl5pPr marL="2057400" indent="-228600" eaLnBrk="0" hangingPunct="0">
                <a:spcBef>
                  <a:spcPct val="20000"/>
                </a:spcBef>
                <a:buClr>
                  <a:schemeClr val="tx1"/>
                </a:buClr>
                <a:buFont typeface="Arial" panose="020B0604020202020204" pitchFamily="34" charset="0"/>
                <a:buChar char="–"/>
                <a:defRPr kumimoji="1">
                  <a:solidFill>
                    <a:schemeClr val="tx1"/>
                  </a:solidFill>
                  <a:latin typeface="Arial" panose="020B0604020202020204" pitchFamily="34" charset="0"/>
                  <a:ea typeface="ヒラギノ角ゴ Pro W3" charset="-128"/>
                </a:defRPr>
              </a:lvl5pPr>
              <a:lvl6pPr marL="2514600" indent="-228600" eaLnBrk="0" fontAlgn="base" hangingPunct="0">
                <a:spcBef>
                  <a:spcPct val="20000"/>
                </a:spcBef>
                <a:spcAft>
                  <a:spcPct val="0"/>
                </a:spcAft>
                <a:buClr>
                  <a:schemeClr val="tx1"/>
                </a:buClr>
                <a:buFont typeface="Arial" panose="020B0604020202020204" pitchFamily="34" charset="0"/>
                <a:buChar char="–"/>
                <a:defRPr kumimoji="1">
                  <a:solidFill>
                    <a:schemeClr val="tx1"/>
                  </a:solidFill>
                  <a:latin typeface="Arial" panose="020B0604020202020204" pitchFamily="34" charset="0"/>
                  <a:ea typeface="ヒラギノ角ゴ Pro W3" charset="-128"/>
                </a:defRPr>
              </a:lvl6pPr>
              <a:lvl7pPr marL="2971800" indent="-228600" eaLnBrk="0" fontAlgn="base" hangingPunct="0">
                <a:spcBef>
                  <a:spcPct val="20000"/>
                </a:spcBef>
                <a:spcAft>
                  <a:spcPct val="0"/>
                </a:spcAft>
                <a:buClr>
                  <a:schemeClr val="tx1"/>
                </a:buClr>
                <a:buFont typeface="Arial" panose="020B0604020202020204" pitchFamily="34" charset="0"/>
                <a:buChar char="–"/>
                <a:defRPr kumimoji="1">
                  <a:solidFill>
                    <a:schemeClr val="tx1"/>
                  </a:solidFill>
                  <a:latin typeface="Arial" panose="020B0604020202020204" pitchFamily="34" charset="0"/>
                  <a:ea typeface="ヒラギノ角ゴ Pro W3" charset="-128"/>
                </a:defRPr>
              </a:lvl7pPr>
              <a:lvl8pPr marL="3429000" indent="-228600" eaLnBrk="0" fontAlgn="base" hangingPunct="0">
                <a:spcBef>
                  <a:spcPct val="20000"/>
                </a:spcBef>
                <a:spcAft>
                  <a:spcPct val="0"/>
                </a:spcAft>
                <a:buClr>
                  <a:schemeClr val="tx1"/>
                </a:buClr>
                <a:buFont typeface="Arial" panose="020B0604020202020204" pitchFamily="34" charset="0"/>
                <a:buChar char="–"/>
                <a:defRPr kumimoji="1">
                  <a:solidFill>
                    <a:schemeClr val="tx1"/>
                  </a:solidFill>
                  <a:latin typeface="Arial" panose="020B0604020202020204" pitchFamily="34" charset="0"/>
                  <a:ea typeface="ヒラギノ角ゴ Pro W3" charset="-128"/>
                </a:defRPr>
              </a:lvl8pPr>
              <a:lvl9pPr marL="3886200" indent="-228600" eaLnBrk="0" fontAlgn="base" hangingPunct="0">
                <a:spcBef>
                  <a:spcPct val="20000"/>
                </a:spcBef>
                <a:spcAft>
                  <a:spcPct val="0"/>
                </a:spcAft>
                <a:buClr>
                  <a:schemeClr val="tx1"/>
                </a:buClr>
                <a:buFont typeface="Arial" panose="020B0604020202020204" pitchFamily="34" charset="0"/>
                <a:buChar char="–"/>
                <a:defRPr kumimoji="1">
                  <a:solidFill>
                    <a:schemeClr val="tx1"/>
                  </a:solidFill>
                  <a:latin typeface="Arial" panose="020B0604020202020204" pitchFamily="34" charset="0"/>
                  <a:ea typeface="ヒラギノ角ゴ Pro W3" charset="-128"/>
                </a:defRPr>
              </a:lvl9pPr>
            </a:lstStyle>
            <a:p>
              <a:pPr algn="ctr" eaLnBrk="1" hangingPunct="1">
                <a:spcBef>
                  <a:spcPct val="0"/>
                </a:spcBef>
                <a:buClrTx/>
                <a:buFontTx/>
                <a:buNone/>
              </a:pPr>
              <a:r>
                <a:rPr kumimoji="0" lang="en-US" altLang="en-US" sz="1600" dirty="0">
                  <a:solidFill>
                    <a:prstClr val="black"/>
                  </a:solidFill>
                  <a:latin typeface="Tahoma" panose="020B0604030504040204" pitchFamily="34" charset="0"/>
                  <a:ea typeface="MS PGothic" panose="020B0600070205080204" pitchFamily="34" charset="-128"/>
                </a:rPr>
                <a:t>$2.1</a:t>
              </a:r>
              <a:endParaRPr kumimoji="0" lang="en-US" altLang="en-US" sz="1600" dirty="0">
                <a:latin typeface="Tahoma" panose="020B0604030504040204" pitchFamily="34" charset="0"/>
                <a:ea typeface="MS PGothic" panose="020B0600070205080204" pitchFamily="34" charset="-128"/>
              </a:endParaRPr>
            </a:p>
          </p:txBody>
        </p:sp>
      </p:grpSp>
      <p:sp>
        <p:nvSpPr>
          <p:cNvPr id="15" name="Rectangle 14"/>
          <p:cNvSpPr>
            <a:spLocks noChangeArrowheads="1"/>
          </p:cNvSpPr>
          <p:nvPr/>
        </p:nvSpPr>
        <p:spPr bwMode="invGray">
          <a:xfrm>
            <a:off x="9888702" y="1207468"/>
            <a:ext cx="532417" cy="1429632"/>
          </a:xfrm>
          <a:prstGeom prst="rect">
            <a:avLst/>
          </a:prstGeom>
          <a:solidFill>
            <a:srgbClr val="0070C0"/>
          </a:solidFill>
          <a:ln w="9525">
            <a:solidFill>
              <a:schemeClr val="tx1"/>
            </a:solidFill>
            <a:miter lim="800000"/>
          </a:ln>
        </p:spPr>
        <p:txBody>
          <a:bodyPr wrap="none" anchor="ctr"/>
          <a:lstStyle>
            <a:lvl1pPr eaLnBrk="0" hangingPunct="0">
              <a:spcBef>
                <a:spcPct val="20000"/>
              </a:spcBef>
              <a:buClr>
                <a:schemeClr val="tx1"/>
              </a:buClr>
              <a:buChar char="•"/>
              <a:defRPr kumimoji="1" sz="3200">
                <a:solidFill>
                  <a:schemeClr val="tx1"/>
                </a:solidFill>
                <a:latin typeface="Arial" panose="020B0604020202020204" pitchFamily="34" charset="0"/>
                <a:ea typeface="ヒラギノ角ゴ Pro W3" charset="-128"/>
              </a:defRPr>
            </a:lvl1pPr>
            <a:lvl2pPr marL="742950" indent="-285750" eaLnBrk="0" hangingPunct="0">
              <a:spcBef>
                <a:spcPct val="20000"/>
              </a:spcBef>
              <a:buClr>
                <a:schemeClr val="tx1"/>
              </a:buClr>
              <a:buFont typeface="Arial" panose="020B0604020202020204" pitchFamily="34" charset="0"/>
              <a:buChar char="–"/>
              <a:defRPr kumimoji="1" sz="2800">
                <a:solidFill>
                  <a:schemeClr val="tx1"/>
                </a:solidFill>
                <a:latin typeface="Arial" panose="020B0604020202020204" pitchFamily="34" charset="0"/>
                <a:ea typeface="ヒラギノ角ゴ Pro W3" charset="-128"/>
              </a:defRPr>
            </a:lvl2pPr>
            <a:lvl3pPr marL="1143000" indent="-228600" eaLnBrk="0" hangingPunct="0">
              <a:spcBef>
                <a:spcPct val="20000"/>
              </a:spcBef>
              <a:buClr>
                <a:schemeClr val="tx1"/>
              </a:buClr>
              <a:buFont typeface="Wingdings" panose="05000000000000000000" pitchFamily="2" charset="2"/>
              <a:buChar char="§"/>
              <a:defRPr kumimoji="1" sz="2400">
                <a:solidFill>
                  <a:schemeClr val="tx1"/>
                </a:solidFill>
                <a:latin typeface="Arial" panose="020B0604020202020204" pitchFamily="34" charset="0"/>
                <a:ea typeface="ヒラギノ角ゴ Pro W3" charset="-128"/>
              </a:defRPr>
            </a:lvl3pPr>
            <a:lvl4pPr marL="1600200" indent="-228600" eaLnBrk="0" hangingPunct="0">
              <a:spcBef>
                <a:spcPct val="20000"/>
              </a:spcBef>
              <a:buClr>
                <a:schemeClr val="tx1"/>
              </a:buClr>
              <a:buChar char="•"/>
              <a:defRPr kumimoji="1" sz="2000">
                <a:solidFill>
                  <a:schemeClr val="tx1"/>
                </a:solidFill>
                <a:latin typeface="Arial" panose="020B0604020202020204" pitchFamily="34" charset="0"/>
                <a:ea typeface="ヒラギノ角ゴ Pro W3" charset="-128"/>
              </a:defRPr>
            </a:lvl4pPr>
            <a:lvl5pPr marL="2057400" indent="-228600" eaLnBrk="0" hangingPunct="0">
              <a:spcBef>
                <a:spcPct val="20000"/>
              </a:spcBef>
              <a:buClr>
                <a:schemeClr val="tx1"/>
              </a:buClr>
              <a:buFont typeface="Arial" panose="020B0604020202020204" pitchFamily="34" charset="0"/>
              <a:buChar char="–"/>
              <a:defRPr kumimoji="1">
                <a:solidFill>
                  <a:schemeClr val="tx1"/>
                </a:solidFill>
                <a:latin typeface="Arial" panose="020B0604020202020204" pitchFamily="34" charset="0"/>
                <a:ea typeface="ヒラギノ角ゴ Pro W3" charset="-128"/>
              </a:defRPr>
            </a:lvl5pPr>
            <a:lvl6pPr marL="2514600" indent="-228600" eaLnBrk="0" fontAlgn="base" hangingPunct="0">
              <a:spcBef>
                <a:spcPct val="20000"/>
              </a:spcBef>
              <a:spcAft>
                <a:spcPct val="0"/>
              </a:spcAft>
              <a:buClr>
                <a:schemeClr val="tx1"/>
              </a:buClr>
              <a:buFont typeface="Arial" panose="020B0604020202020204" pitchFamily="34" charset="0"/>
              <a:buChar char="–"/>
              <a:defRPr kumimoji="1">
                <a:solidFill>
                  <a:schemeClr val="tx1"/>
                </a:solidFill>
                <a:latin typeface="Arial" panose="020B0604020202020204" pitchFamily="34" charset="0"/>
                <a:ea typeface="ヒラギノ角ゴ Pro W3" charset="-128"/>
              </a:defRPr>
            </a:lvl6pPr>
            <a:lvl7pPr marL="2971800" indent="-228600" eaLnBrk="0" fontAlgn="base" hangingPunct="0">
              <a:spcBef>
                <a:spcPct val="20000"/>
              </a:spcBef>
              <a:spcAft>
                <a:spcPct val="0"/>
              </a:spcAft>
              <a:buClr>
                <a:schemeClr val="tx1"/>
              </a:buClr>
              <a:buFont typeface="Arial" panose="020B0604020202020204" pitchFamily="34" charset="0"/>
              <a:buChar char="–"/>
              <a:defRPr kumimoji="1">
                <a:solidFill>
                  <a:schemeClr val="tx1"/>
                </a:solidFill>
                <a:latin typeface="Arial" panose="020B0604020202020204" pitchFamily="34" charset="0"/>
                <a:ea typeface="ヒラギノ角ゴ Pro W3" charset="-128"/>
              </a:defRPr>
            </a:lvl7pPr>
            <a:lvl8pPr marL="3429000" indent="-228600" eaLnBrk="0" fontAlgn="base" hangingPunct="0">
              <a:spcBef>
                <a:spcPct val="20000"/>
              </a:spcBef>
              <a:spcAft>
                <a:spcPct val="0"/>
              </a:spcAft>
              <a:buClr>
                <a:schemeClr val="tx1"/>
              </a:buClr>
              <a:buFont typeface="Arial" panose="020B0604020202020204" pitchFamily="34" charset="0"/>
              <a:buChar char="–"/>
              <a:defRPr kumimoji="1">
                <a:solidFill>
                  <a:schemeClr val="tx1"/>
                </a:solidFill>
                <a:latin typeface="Arial" panose="020B0604020202020204" pitchFamily="34" charset="0"/>
                <a:ea typeface="ヒラギノ角ゴ Pro W3" charset="-128"/>
              </a:defRPr>
            </a:lvl8pPr>
            <a:lvl9pPr marL="3886200" indent="-228600" eaLnBrk="0" fontAlgn="base" hangingPunct="0">
              <a:spcBef>
                <a:spcPct val="20000"/>
              </a:spcBef>
              <a:spcAft>
                <a:spcPct val="0"/>
              </a:spcAft>
              <a:buClr>
                <a:schemeClr val="tx1"/>
              </a:buClr>
              <a:buFont typeface="Arial" panose="020B0604020202020204" pitchFamily="34" charset="0"/>
              <a:buChar char="–"/>
              <a:defRPr kumimoji="1">
                <a:solidFill>
                  <a:schemeClr val="tx1"/>
                </a:solidFill>
                <a:latin typeface="Arial" panose="020B0604020202020204" pitchFamily="34" charset="0"/>
                <a:ea typeface="ヒラギノ角ゴ Pro W3" charset="-128"/>
              </a:defRPr>
            </a:lvl9pPr>
          </a:lstStyle>
          <a:p>
            <a:pPr algn="ctr" eaLnBrk="1" hangingPunct="1">
              <a:spcBef>
                <a:spcPct val="0"/>
              </a:spcBef>
              <a:buClrTx/>
              <a:buFontTx/>
              <a:buNone/>
            </a:pPr>
            <a:r>
              <a:rPr kumimoji="0" lang="en-US" altLang="en-US" sz="1600" dirty="0" smtClean="0">
                <a:solidFill>
                  <a:schemeClr val="bg1"/>
                </a:solidFill>
                <a:latin typeface="Tahoma" panose="020B0604030504040204" pitchFamily="34" charset="0"/>
                <a:ea typeface="MS PGothic" panose="020B0600070205080204" pitchFamily="34" charset="-128"/>
              </a:rPr>
              <a:t>$100</a:t>
            </a:r>
            <a:endParaRPr kumimoji="0" lang="en-US" altLang="en-US" sz="1600" dirty="0">
              <a:solidFill>
                <a:schemeClr val="bg1"/>
              </a:solidFill>
              <a:latin typeface="Tahoma" panose="020B0604030504040204" pitchFamily="34" charset="0"/>
              <a:ea typeface="MS PGothic" panose="020B0600070205080204" pitchFamily="34" charset="-128"/>
            </a:endParaRPr>
          </a:p>
        </p:txBody>
      </p:sp>
      <p:grpSp>
        <p:nvGrpSpPr>
          <p:cNvPr id="16" name="Group 15"/>
          <p:cNvGrpSpPr/>
          <p:nvPr/>
        </p:nvGrpSpPr>
        <p:grpSpPr bwMode="auto">
          <a:xfrm>
            <a:off x="1283133" y="3026548"/>
            <a:ext cx="9329973" cy="766934"/>
            <a:chOff x="-80" y="3523"/>
            <a:chExt cx="5888" cy="484"/>
          </a:xfrm>
        </p:grpSpPr>
        <p:grpSp>
          <p:nvGrpSpPr>
            <p:cNvPr id="17" name="Group 16"/>
            <p:cNvGrpSpPr/>
            <p:nvPr/>
          </p:nvGrpSpPr>
          <p:grpSpPr bwMode="auto">
            <a:xfrm>
              <a:off x="192" y="3523"/>
              <a:ext cx="5328" cy="315"/>
              <a:chOff x="192" y="3523"/>
              <a:chExt cx="5328" cy="315"/>
            </a:xfrm>
          </p:grpSpPr>
          <p:sp>
            <p:nvSpPr>
              <p:cNvPr id="28" name="Line 17"/>
              <p:cNvSpPr>
                <a:spLocks noChangeShapeType="1"/>
              </p:cNvSpPr>
              <p:nvPr/>
            </p:nvSpPr>
            <p:spPr bwMode="auto">
              <a:xfrm>
                <a:off x="192" y="3718"/>
                <a:ext cx="2976" cy="0"/>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AU" sz="1400"/>
              </a:p>
            </p:txBody>
          </p:sp>
          <p:sp>
            <p:nvSpPr>
              <p:cNvPr id="29" name="Line 18"/>
              <p:cNvSpPr>
                <a:spLocks noChangeShapeType="1"/>
              </p:cNvSpPr>
              <p:nvPr/>
            </p:nvSpPr>
            <p:spPr bwMode="auto">
              <a:xfrm>
                <a:off x="192" y="3598"/>
                <a:ext cx="0" cy="240"/>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AU" sz="1400"/>
              </a:p>
            </p:txBody>
          </p:sp>
          <p:sp>
            <p:nvSpPr>
              <p:cNvPr id="30" name="Line 19"/>
              <p:cNvSpPr>
                <a:spLocks noChangeShapeType="1"/>
              </p:cNvSpPr>
              <p:nvPr/>
            </p:nvSpPr>
            <p:spPr bwMode="auto">
              <a:xfrm>
                <a:off x="5520" y="3598"/>
                <a:ext cx="0" cy="240"/>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AU" sz="1400"/>
              </a:p>
            </p:txBody>
          </p:sp>
          <p:sp>
            <p:nvSpPr>
              <p:cNvPr id="31" name="Line 20"/>
              <p:cNvSpPr>
                <a:spLocks noChangeShapeType="1"/>
              </p:cNvSpPr>
              <p:nvPr/>
            </p:nvSpPr>
            <p:spPr bwMode="auto">
              <a:xfrm>
                <a:off x="724" y="3598"/>
                <a:ext cx="0" cy="240"/>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AU" sz="1400"/>
              </a:p>
            </p:txBody>
          </p:sp>
          <p:sp>
            <p:nvSpPr>
              <p:cNvPr id="32" name="Line 21"/>
              <p:cNvSpPr>
                <a:spLocks noChangeShapeType="1"/>
              </p:cNvSpPr>
              <p:nvPr/>
            </p:nvSpPr>
            <p:spPr bwMode="auto">
              <a:xfrm>
                <a:off x="1257" y="3598"/>
                <a:ext cx="0" cy="240"/>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AU" sz="1400"/>
              </a:p>
            </p:txBody>
          </p:sp>
          <p:sp>
            <p:nvSpPr>
              <p:cNvPr id="33" name="Line 22"/>
              <p:cNvSpPr>
                <a:spLocks noChangeShapeType="1"/>
              </p:cNvSpPr>
              <p:nvPr/>
            </p:nvSpPr>
            <p:spPr bwMode="auto">
              <a:xfrm>
                <a:off x="1790" y="3598"/>
                <a:ext cx="0" cy="240"/>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AU" sz="1400"/>
              </a:p>
            </p:txBody>
          </p:sp>
          <p:sp>
            <p:nvSpPr>
              <p:cNvPr id="34" name="Line 23"/>
              <p:cNvSpPr>
                <a:spLocks noChangeShapeType="1"/>
              </p:cNvSpPr>
              <p:nvPr/>
            </p:nvSpPr>
            <p:spPr bwMode="auto">
              <a:xfrm>
                <a:off x="2323" y="3598"/>
                <a:ext cx="0" cy="240"/>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AU" sz="1400"/>
              </a:p>
            </p:txBody>
          </p:sp>
          <p:sp>
            <p:nvSpPr>
              <p:cNvPr id="35" name="Line 24"/>
              <p:cNvSpPr>
                <a:spLocks noChangeShapeType="1"/>
              </p:cNvSpPr>
              <p:nvPr/>
            </p:nvSpPr>
            <p:spPr bwMode="auto">
              <a:xfrm>
                <a:off x="3552" y="3718"/>
                <a:ext cx="1968" cy="0"/>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AU" sz="1400"/>
              </a:p>
            </p:txBody>
          </p:sp>
          <p:sp>
            <p:nvSpPr>
              <p:cNvPr id="36" name="Line 25"/>
              <p:cNvSpPr>
                <a:spLocks noChangeShapeType="1"/>
              </p:cNvSpPr>
              <p:nvPr/>
            </p:nvSpPr>
            <p:spPr bwMode="auto">
              <a:xfrm>
                <a:off x="2856" y="3598"/>
                <a:ext cx="0" cy="240"/>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AU" sz="1400"/>
              </a:p>
            </p:txBody>
          </p:sp>
          <p:sp>
            <p:nvSpPr>
              <p:cNvPr id="37" name="Line 26"/>
              <p:cNvSpPr>
                <a:spLocks noChangeShapeType="1"/>
              </p:cNvSpPr>
              <p:nvPr/>
            </p:nvSpPr>
            <p:spPr bwMode="auto">
              <a:xfrm>
                <a:off x="3921" y="3598"/>
                <a:ext cx="0" cy="240"/>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AU" sz="1400"/>
              </a:p>
            </p:txBody>
          </p:sp>
          <p:sp>
            <p:nvSpPr>
              <p:cNvPr id="38" name="Line 27"/>
              <p:cNvSpPr>
                <a:spLocks noChangeShapeType="1"/>
              </p:cNvSpPr>
              <p:nvPr/>
            </p:nvSpPr>
            <p:spPr bwMode="auto">
              <a:xfrm>
                <a:off x="4454" y="3598"/>
                <a:ext cx="0" cy="240"/>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AU" sz="1400"/>
              </a:p>
            </p:txBody>
          </p:sp>
          <p:sp>
            <p:nvSpPr>
              <p:cNvPr id="39" name="Line 28"/>
              <p:cNvSpPr>
                <a:spLocks noChangeShapeType="1"/>
              </p:cNvSpPr>
              <p:nvPr/>
            </p:nvSpPr>
            <p:spPr bwMode="auto">
              <a:xfrm>
                <a:off x="4987" y="3598"/>
                <a:ext cx="0" cy="240"/>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AU" sz="1400"/>
              </a:p>
            </p:txBody>
          </p:sp>
          <p:sp>
            <p:nvSpPr>
              <p:cNvPr id="40" name="Text Box 29"/>
              <p:cNvSpPr txBox="1">
                <a:spLocks noChangeArrowheads="1"/>
              </p:cNvSpPr>
              <p:nvPr/>
            </p:nvSpPr>
            <p:spPr bwMode="auto">
              <a:xfrm>
                <a:off x="3216" y="3523"/>
                <a:ext cx="210"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1"/>
                  </a:buClr>
                  <a:buChar char="•"/>
                  <a:defRPr kumimoji="1" sz="3200">
                    <a:solidFill>
                      <a:schemeClr val="tx1"/>
                    </a:solidFill>
                    <a:latin typeface="Arial" panose="020B0604020202020204" pitchFamily="34" charset="0"/>
                    <a:ea typeface="ヒラギノ角ゴ Pro W3" charset="-128"/>
                  </a:defRPr>
                </a:lvl1pPr>
                <a:lvl2pPr marL="742950" indent="-285750" eaLnBrk="0" hangingPunct="0">
                  <a:spcBef>
                    <a:spcPct val="20000"/>
                  </a:spcBef>
                  <a:buClr>
                    <a:schemeClr val="tx1"/>
                  </a:buClr>
                  <a:buFont typeface="Arial" panose="020B0604020202020204" pitchFamily="34" charset="0"/>
                  <a:buChar char="–"/>
                  <a:defRPr kumimoji="1" sz="2800">
                    <a:solidFill>
                      <a:schemeClr val="tx1"/>
                    </a:solidFill>
                    <a:latin typeface="Arial" panose="020B0604020202020204" pitchFamily="34" charset="0"/>
                    <a:ea typeface="ヒラギノ角ゴ Pro W3" charset="-128"/>
                  </a:defRPr>
                </a:lvl2pPr>
                <a:lvl3pPr marL="1143000" indent="-228600" eaLnBrk="0" hangingPunct="0">
                  <a:spcBef>
                    <a:spcPct val="20000"/>
                  </a:spcBef>
                  <a:buClr>
                    <a:schemeClr val="tx1"/>
                  </a:buClr>
                  <a:buFont typeface="Wingdings" panose="05000000000000000000" pitchFamily="2" charset="2"/>
                  <a:buChar char="§"/>
                  <a:defRPr kumimoji="1" sz="2400">
                    <a:solidFill>
                      <a:schemeClr val="tx1"/>
                    </a:solidFill>
                    <a:latin typeface="Arial" panose="020B0604020202020204" pitchFamily="34" charset="0"/>
                    <a:ea typeface="ヒラギノ角ゴ Pro W3" charset="-128"/>
                  </a:defRPr>
                </a:lvl3pPr>
                <a:lvl4pPr marL="1600200" indent="-228600" eaLnBrk="0" hangingPunct="0">
                  <a:spcBef>
                    <a:spcPct val="20000"/>
                  </a:spcBef>
                  <a:buClr>
                    <a:schemeClr val="tx1"/>
                  </a:buClr>
                  <a:buChar char="•"/>
                  <a:defRPr kumimoji="1" sz="2000">
                    <a:solidFill>
                      <a:schemeClr val="tx1"/>
                    </a:solidFill>
                    <a:latin typeface="Arial" panose="020B0604020202020204" pitchFamily="34" charset="0"/>
                    <a:ea typeface="ヒラギノ角ゴ Pro W3" charset="-128"/>
                  </a:defRPr>
                </a:lvl4pPr>
                <a:lvl5pPr marL="2057400" indent="-228600" eaLnBrk="0" hangingPunct="0">
                  <a:spcBef>
                    <a:spcPct val="20000"/>
                  </a:spcBef>
                  <a:buClr>
                    <a:schemeClr val="tx1"/>
                  </a:buClr>
                  <a:buFont typeface="Arial" panose="020B0604020202020204" pitchFamily="34" charset="0"/>
                  <a:buChar char="–"/>
                  <a:defRPr kumimoji="1">
                    <a:solidFill>
                      <a:schemeClr val="tx1"/>
                    </a:solidFill>
                    <a:latin typeface="Arial" panose="020B0604020202020204" pitchFamily="34" charset="0"/>
                    <a:ea typeface="ヒラギノ角ゴ Pro W3" charset="-128"/>
                  </a:defRPr>
                </a:lvl5pPr>
                <a:lvl6pPr marL="2514600" indent="-228600" eaLnBrk="0" fontAlgn="base" hangingPunct="0">
                  <a:spcBef>
                    <a:spcPct val="20000"/>
                  </a:spcBef>
                  <a:spcAft>
                    <a:spcPct val="0"/>
                  </a:spcAft>
                  <a:buClr>
                    <a:schemeClr val="tx1"/>
                  </a:buClr>
                  <a:buFont typeface="Arial" panose="020B0604020202020204" pitchFamily="34" charset="0"/>
                  <a:buChar char="–"/>
                  <a:defRPr kumimoji="1">
                    <a:solidFill>
                      <a:schemeClr val="tx1"/>
                    </a:solidFill>
                    <a:latin typeface="Arial" panose="020B0604020202020204" pitchFamily="34" charset="0"/>
                    <a:ea typeface="ヒラギノ角ゴ Pro W3" charset="-128"/>
                  </a:defRPr>
                </a:lvl6pPr>
                <a:lvl7pPr marL="2971800" indent="-228600" eaLnBrk="0" fontAlgn="base" hangingPunct="0">
                  <a:spcBef>
                    <a:spcPct val="20000"/>
                  </a:spcBef>
                  <a:spcAft>
                    <a:spcPct val="0"/>
                  </a:spcAft>
                  <a:buClr>
                    <a:schemeClr val="tx1"/>
                  </a:buClr>
                  <a:buFont typeface="Arial" panose="020B0604020202020204" pitchFamily="34" charset="0"/>
                  <a:buChar char="–"/>
                  <a:defRPr kumimoji="1">
                    <a:solidFill>
                      <a:schemeClr val="tx1"/>
                    </a:solidFill>
                    <a:latin typeface="Arial" panose="020B0604020202020204" pitchFamily="34" charset="0"/>
                    <a:ea typeface="ヒラギノ角ゴ Pro W3" charset="-128"/>
                  </a:defRPr>
                </a:lvl7pPr>
                <a:lvl8pPr marL="3429000" indent="-228600" eaLnBrk="0" fontAlgn="base" hangingPunct="0">
                  <a:spcBef>
                    <a:spcPct val="20000"/>
                  </a:spcBef>
                  <a:spcAft>
                    <a:spcPct val="0"/>
                  </a:spcAft>
                  <a:buClr>
                    <a:schemeClr val="tx1"/>
                  </a:buClr>
                  <a:buFont typeface="Arial" panose="020B0604020202020204" pitchFamily="34" charset="0"/>
                  <a:buChar char="–"/>
                  <a:defRPr kumimoji="1">
                    <a:solidFill>
                      <a:schemeClr val="tx1"/>
                    </a:solidFill>
                    <a:latin typeface="Arial" panose="020B0604020202020204" pitchFamily="34" charset="0"/>
                    <a:ea typeface="ヒラギノ角ゴ Pro W3" charset="-128"/>
                  </a:defRPr>
                </a:lvl8pPr>
                <a:lvl9pPr marL="3886200" indent="-228600" eaLnBrk="0" fontAlgn="base" hangingPunct="0">
                  <a:spcBef>
                    <a:spcPct val="20000"/>
                  </a:spcBef>
                  <a:spcAft>
                    <a:spcPct val="0"/>
                  </a:spcAft>
                  <a:buClr>
                    <a:schemeClr val="tx1"/>
                  </a:buClr>
                  <a:buFont typeface="Arial" panose="020B0604020202020204" pitchFamily="34" charset="0"/>
                  <a:buChar char="–"/>
                  <a:defRPr kumimoji="1">
                    <a:solidFill>
                      <a:schemeClr val="tx1"/>
                    </a:solidFill>
                    <a:latin typeface="Arial" panose="020B0604020202020204" pitchFamily="34" charset="0"/>
                    <a:ea typeface="ヒラギノ角ゴ Pro W3" charset="-128"/>
                  </a:defRPr>
                </a:lvl9pPr>
              </a:lstStyle>
              <a:p>
                <a:pPr eaLnBrk="1" hangingPunct="1">
                  <a:spcBef>
                    <a:spcPct val="0"/>
                  </a:spcBef>
                  <a:buClrTx/>
                  <a:buFontTx/>
                  <a:buNone/>
                </a:pPr>
                <a:r>
                  <a:rPr kumimoji="0" lang="en-US" altLang="en-US" sz="1400">
                    <a:latin typeface="Tahoma" panose="020B0604030504040204" pitchFamily="34" charset="0"/>
                    <a:ea typeface="MS PGothic" panose="020B0600070205080204" pitchFamily="34" charset="-128"/>
                  </a:rPr>
                  <a:t>…</a:t>
                </a:r>
                <a:endParaRPr kumimoji="0" lang="en-US" altLang="en-US" sz="1400">
                  <a:latin typeface="Tahoma" panose="020B0604030504040204" pitchFamily="34" charset="0"/>
                  <a:ea typeface="MS PGothic" panose="020B0600070205080204" pitchFamily="34" charset="-128"/>
                </a:endParaRPr>
              </a:p>
            </p:txBody>
          </p:sp>
        </p:grpSp>
        <p:sp>
          <p:nvSpPr>
            <p:cNvPr id="18" name="Text Box 30"/>
            <p:cNvSpPr txBox="1">
              <a:spLocks noChangeArrowheads="1"/>
            </p:cNvSpPr>
            <p:nvPr/>
          </p:nvSpPr>
          <p:spPr bwMode="auto">
            <a:xfrm>
              <a:off x="-80" y="3813"/>
              <a:ext cx="572"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1"/>
                </a:buClr>
                <a:buChar char="•"/>
                <a:defRPr kumimoji="1" sz="3200">
                  <a:solidFill>
                    <a:schemeClr val="tx1"/>
                  </a:solidFill>
                  <a:latin typeface="Arial" panose="020B0604020202020204" pitchFamily="34" charset="0"/>
                  <a:ea typeface="ヒラギノ角ゴ Pro W3" charset="-128"/>
                </a:defRPr>
              </a:lvl1pPr>
              <a:lvl2pPr marL="742950" indent="-285750" eaLnBrk="0" hangingPunct="0">
                <a:spcBef>
                  <a:spcPct val="20000"/>
                </a:spcBef>
                <a:buClr>
                  <a:schemeClr val="tx1"/>
                </a:buClr>
                <a:buFont typeface="Arial" panose="020B0604020202020204" pitchFamily="34" charset="0"/>
                <a:buChar char="–"/>
                <a:defRPr kumimoji="1" sz="2800">
                  <a:solidFill>
                    <a:schemeClr val="tx1"/>
                  </a:solidFill>
                  <a:latin typeface="Arial" panose="020B0604020202020204" pitchFamily="34" charset="0"/>
                  <a:ea typeface="ヒラギノ角ゴ Pro W3" charset="-128"/>
                </a:defRPr>
              </a:lvl2pPr>
              <a:lvl3pPr marL="1143000" indent="-228600" eaLnBrk="0" hangingPunct="0">
                <a:spcBef>
                  <a:spcPct val="20000"/>
                </a:spcBef>
                <a:buClr>
                  <a:schemeClr val="tx1"/>
                </a:buClr>
                <a:buFont typeface="Wingdings" panose="05000000000000000000" pitchFamily="2" charset="2"/>
                <a:buChar char="§"/>
                <a:defRPr kumimoji="1" sz="2400">
                  <a:solidFill>
                    <a:schemeClr val="tx1"/>
                  </a:solidFill>
                  <a:latin typeface="Arial" panose="020B0604020202020204" pitchFamily="34" charset="0"/>
                  <a:ea typeface="ヒラギノ角ゴ Pro W3" charset="-128"/>
                </a:defRPr>
              </a:lvl3pPr>
              <a:lvl4pPr marL="1600200" indent="-228600" eaLnBrk="0" hangingPunct="0">
                <a:spcBef>
                  <a:spcPct val="20000"/>
                </a:spcBef>
                <a:buClr>
                  <a:schemeClr val="tx1"/>
                </a:buClr>
                <a:buChar char="•"/>
                <a:defRPr kumimoji="1" sz="2000">
                  <a:solidFill>
                    <a:schemeClr val="tx1"/>
                  </a:solidFill>
                  <a:latin typeface="Arial" panose="020B0604020202020204" pitchFamily="34" charset="0"/>
                  <a:ea typeface="ヒラギノ角ゴ Pro W3" charset="-128"/>
                </a:defRPr>
              </a:lvl4pPr>
              <a:lvl5pPr marL="2057400" indent="-228600" eaLnBrk="0" hangingPunct="0">
                <a:spcBef>
                  <a:spcPct val="20000"/>
                </a:spcBef>
                <a:buClr>
                  <a:schemeClr val="tx1"/>
                </a:buClr>
                <a:buFont typeface="Arial" panose="020B0604020202020204" pitchFamily="34" charset="0"/>
                <a:buChar char="–"/>
                <a:defRPr kumimoji="1">
                  <a:solidFill>
                    <a:schemeClr val="tx1"/>
                  </a:solidFill>
                  <a:latin typeface="Arial" panose="020B0604020202020204" pitchFamily="34" charset="0"/>
                  <a:ea typeface="ヒラギノ角ゴ Pro W3" charset="-128"/>
                </a:defRPr>
              </a:lvl5pPr>
              <a:lvl6pPr marL="2514600" indent="-228600" eaLnBrk="0" fontAlgn="base" hangingPunct="0">
                <a:spcBef>
                  <a:spcPct val="20000"/>
                </a:spcBef>
                <a:spcAft>
                  <a:spcPct val="0"/>
                </a:spcAft>
                <a:buClr>
                  <a:schemeClr val="tx1"/>
                </a:buClr>
                <a:buFont typeface="Arial" panose="020B0604020202020204" pitchFamily="34" charset="0"/>
                <a:buChar char="–"/>
                <a:defRPr kumimoji="1">
                  <a:solidFill>
                    <a:schemeClr val="tx1"/>
                  </a:solidFill>
                  <a:latin typeface="Arial" panose="020B0604020202020204" pitchFamily="34" charset="0"/>
                  <a:ea typeface="ヒラギノ角ゴ Pro W3" charset="-128"/>
                </a:defRPr>
              </a:lvl6pPr>
              <a:lvl7pPr marL="2971800" indent="-228600" eaLnBrk="0" fontAlgn="base" hangingPunct="0">
                <a:spcBef>
                  <a:spcPct val="20000"/>
                </a:spcBef>
                <a:spcAft>
                  <a:spcPct val="0"/>
                </a:spcAft>
                <a:buClr>
                  <a:schemeClr val="tx1"/>
                </a:buClr>
                <a:buFont typeface="Arial" panose="020B0604020202020204" pitchFamily="34" charset="0"/>
                <a:buChar char="–"/>
                <a:defRPr kumimoji="1">
                  <a:solidFill>
                    <a:schemeClr val="tx1"/>
                  </a:solidFill>
                  <a:latin typeface="Arial" panose="020B0604020202020204" pitchFamily="34" charset="0"/>
                  <a:ea typeface="ヒラギノ角ゴ Pro W3" charset="-128"/>
                </a:defRPr>
              </a:lvl7pPr>
              <a:lvl8pPr marL="3429000" indent="-228600" eaLnBrk="0" fontAlgn="base" hangingPunct="0">
                <a:spcBef>
                  <a:spcPct val="20000"/>
                </a:spcBef>
                <a:spcAft>
                  <a:spcPct val="0"/>
                </a:spcAft>
                <a:buClr>
                  <a:schemeClr val="tx1"/>
                </a:buClr>
                <a:buFont typeface="Arial" panose="020B0604020202020204" pitchFamily="34" charset="0"/>
                <a:buChar char="–"/>
                <a:defRPr kumimoji="1">
                  <a:solidFill>
                    <a:schemeClr val="tx1"/>
                  </a:solidFill>
                  <a:latin typeface="Arial" panose="020B0604020202020204" pitchFamily="34" charset="0"/>
                  <a:ea typeface="ヒラギノ角ゴ Pro W3" charset="-128"/>
                </a:defRPr>
              </a:lvl8pPr>
              <a:lvl9pPr marL="3886200" indent="-228600" eaLnBrk="0" fontAlgn="base" hangingPunct="0">
                <a:spcBef>
                  <a:spcPct val="20000"/>
                </a:spcBef>
                <a:spcAft>
                  <a:spcPct val="0"/>
                </a:spcAft>
                <a:buClr>
                  <a:schemeClr val="tx1"/>
                </a:buClr>
                <a:buFont typeface="Arial" panose="020B0604020202020204" pitchFamily="34" charset="0"/>
                <a:buChar char="–"/>
                <a:defRPr kumimoji="1">
                  <a:solidFill>
                    <a:schemeClr val="tx1"/>
                  </a:solidFill>
                  <a:latin typeface="Arial" panose="020B0604020202020204" pitchFamily="34" charset="0"/>
                  <a:ea typeface="ヒラギノ角ゴ Pro W3" charset="-128"/>
                </a:defRPr>
              </a:lvl9pPr>
            </a:lstStyle>
            <a:p>
              <a:pPr algn="ctr" eaLnBrk="1" hangingPunct="1">
                <a:spcBef>
                  <a:spcPct val="0"/>
                </a:spcBef>
                <a:buClrTx/>
                <a:buFontTx/>
                <a:buNone/>
              </a:pPr>
              <a:r>
                <a:rPr kumimoji="0" lang="en-US" altLang="en-US" sz="1400" dirty="0" smtClean="0">
                  <a:latin typeface="Tahoma" panose="020B0604030504040204" pitchFamily="34" charset="0"/>
                  <a:ea typeface="MS PGothic" panose="020B0600070205080204" pitchFamily="34" charset="-128"/>
                </a:rPr>
                <a:t>Jun 2016</a:t>
              </a:r>
              <a:endParaRPr kumimoji="0" lang="en-US" altLang="en-US" sz="1400" dirty="0">
                <a:latin typeface="Tahoma" panose="020B0604030504040204" pitchFamily="34" charset="0"/>
                <a:ea typeface="MS PGothic" panose="020B0600070205080204" pitchFamily="34" charset="-128"/>
              </a:endParaRPr>
            </a:p>
          </p:txBody>
        </p:sp>
        <p:sp>
          <p:nvSpPr>
            <p:cNvPr id="19" name="Text Box 31"/>
            <p:cNvSpPr txBox="1">
              <a:spLocks noChangeArrowheads="1"/>
            </p:cNvSpPr>
            <p:nvPr/>
          </p:nvSpPr>
          <p:spPr bwMode="auto">
            <a:xfrm>
              <a:off x="444" y="3813"/>
              <a:ext cx="584"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1"/>
                </a:buClr>
                <a:buChar char="•"/>
                <a:defRPr kumimoji="1" sz="3200">
                  <a:solidFill>
                    <a:schemeClr val="tx1"/>
                  </a:solidFill>
                  <a:latin typeface="Arial" panose="020B0604020202020204" pitchFamily="34" charset="0"/>
                  <a:ea typeface="ヒラギノ角ゴ Pro W3" charset="-128"/>
                </a:defRPr>
              </a:lvl1pPr>
              <a:lvl2pPr marL="742950" indent="-285750" eaLnBrk="0" hangingPunct="0">
                <a:spcBef>
                  <a:spcPct val="20000"/>
                </a:spcBef>
                <a:buClr>
                  <a:schemeClr val="tx1"/>
                </a:buClr>
                <a:buFont typeface="Arial" panose="020B0604020202020204" pitchFamily="34" charset="0"/>
                <a:buChar char="–"/>
                <a:defRPr kumimoji="1" sz="2800">
                  <a:solidFill>
                    <a:schemeClr val="tx1"/>
                  </a:solidFill>
                  <a:latin typeface="Arial" panose="020B0604020202020204" pitchFamily="34" charset="0"/>
                  <a:ea typeface="ヒラギノ角ゴ Pro W3" charset="-128"/>
                </a:defRPr>
              </a:lvl2pPr>
              <a:lvl3pPr marL="1143000" indent="-228600" eaLnBrk="0" hangingPunct="0">
                <a:spcBef>
                  <a:spcPct val="20000"/>
                </a:spcBef>
                <a:buClr>
                  <a:schemeClr val="tx1"/>
                </a:buClr>
                <a:buFont typeface="Wingdings" panose="05000000000000000000" pitchFamily="2" charset="2"/>
                <a:buChar char="§"/>
                <a:defRPr kumimoji="1" sz="2400">
                  <a:solidFill>
                    <a:schemeClr val="tx1"/>
                  </a:solidFill>
                  <a:latin typeface="Arial" panose="020B0604020202020204" pitchFamily="34" charset="0"/>
                  <a:ea typeface="ヒラギノ角ゴ Pro W3" charset="-128"/>
                </a:defRPr>
              </a:lvl3pPr>
              <a:lvl4pPr marL="1600200" indent="-228600" eaLnBrk="0" hangingPunct="0">
                <a:spcBef>
                  <a:spcPct val="20000"/>
                </a:spcBef>
                <a:buClr>
                  <a:schemeClr val="tx1"/>
                </a:buClr>
                <a:buChar char="•"/>
                <a:defRPr kumimoji="1" sz="2000">
                  <a:solidFill>
                    <a:schemeClr val="tx1"/>
                  </a:solidFill>
                  <a:latin typeface="Arial" panose="020B0604020202020204" pitchFamily="34" charset="0"/>
                  <a:ea typeface="ヒラギノ角ゴ Pro W3" charset="-128"/>
                </a:defRPr>
              </a:lvl4pPr>
              <a:lvl5pPr marL="2057400" indent="-228600" eaLnBrk="0" hangingPunct="0">
                <a:spcBef>
                  <a:spcPct val="20000"/>
                </a:spcBef>
                <a:buClr>
                  <a:schemeClr val="tx1"/>
                </a:buClr>
                <a:buFont typeface="Arial" panose="020B0604020202020204" pitchFamily="34" charset="0"/>
                <a:buChar char="–"/>
                <a:defRPr kumimoji="1">
                  <a:solidFill>
                    <a:schemeClr val="tx1"/>
                  </a:solidFill>
                  <a:latin typeface="Arial" panose="020B0604020202020204" pitchFamily="34" charset="0"/>
                  <a:ea typeface="ヒラギノ角ゴ Pro W3" charset="-128"/>
                </a:defRPr>
              </a:lvl5pPr>
              <a:lvl6pPr marL="2514600" indent="-228600" eaLnBrk="0" fontAlgn="base" hangingPunct="0">
                <a:spcBef>
                  <a:spcPct val="20000"/>
                </a:spcBef>
                <a:spcAft>
                  <a:spcPct val="0"/>
                </a:spcAft>
                <a:buClr>
                  <a:schemeClr val="tx1"/>
                </a:buClr>
                <a:buFont typeface="Arial" panose="020B0604020202020204" pitchFamily="34" charset="0"/>
                <a:buChar char="–"/>
                <a:defRPr kumimoji="1">
                  <a:solidFill>
                    <a:schemeClr val="tx1"/>
                  </a:solidFill>
                  <a:latin typeface="Arial" panose="020B0604020202020204" pitchFamily="34" charset="0"/>
                  <a:ea typeface="ヒラギノ角ゴ Pro W3" charset="-128"/>
                </a:defRPr>
              </a:lvl6pPr>
              <a:lvl7pPr marL="2971800" indent="-228600" eaLnBrk="0" fontAlgn="base" hangingPunct="0">
                <a:spcBef>
                  <a:spcPct val="20000"/>
                </a:spcBef>
                <a:spcAft>
                  <a:spcPct val="0"/>
                </a:spcAft>
                <a:buClr>
                  <a:schemeClr val="tx1"/>
                </a:buClr>
                <a:buFont typeface="Arial" panose="020B0604020202020204" pitchFamily="34" charset="0"/>
                <a:buChar char="–"/>
                <a:defRPr kumimoji="1">
                  <a:solidFill>
                    <a:schemeClr val="tx1"/>
                  </a:solidFill>
                  <a:latin typeface="Arial" panose="020B0604020202020204" pitchFamily="34" charset="0"/>
                  <a:ea typeface="ヒラギノ角ゴ Pro W3" charset="-128"/>
                </a:defRPr>
              </a:lvl7pPr>
              <a:lvl8pPr marL="3429000" indent="-228600" eaLnBrk="0" fontAlgn="base" hangingPunct="0">
                <a:spcBef>
                  <a:spcPct val="20000"/>
                </a:spcBef>
                <a:spcAft>
                  <a:spcPct val="0"/>
                </a:spcAft>
                <a:buClr>
                  <a:schemeClr val="tx1"/>
                </a:buClr>
                <a:buFont typeface="Arial" panose="020B0604020202020204" pitchFamily="34" charset="0"/>
                <a:buChar char="–"/>
                <a:defRPr kumimoji="1">
                  <a:solidFill>
                    <a:schemeClr val="tx1"/>
                  </a:solidFill>
                  <a:latin typeface="Arial" panose="020B0604020202020204" pitchFamily="34" charset="0"/>
                  <a:ea typeface="ヒラギノ角ゴ Pro W3" charset="-128"/>
                </a:defRPr>
              </a:lvl8pPr>
              <a:lvl9pPr marL="3886200" indent="-228600" eaLnBrk="0" fontAlgn="base" hangingPunct="0">
                <a:spcBef>
                  <a:spcPct val="20000"/>
                </a:spcBef>
                <a:spcAft>
                  <a:spcPct val="0"/>
                </a:spcAft>
                <a:buClr>
                  <a:schemeClr val="tx1"/>
                </a:buClr>
                <a:buFont typeface="Arial" panose="020B0604020202020204" pitchFamily="34" charset="0"/>
                <a:buChar char="–"/>
                <a:defRPr kumimoji="1">
                  <a:solidFill>
                    <a:schemeClr val="tx1"/>
                  </a:solidFill>
                  <a:latin typeface="Arial" panose="020B0604020202020204" pitchFamily="34" charset="0"/>
                  <a:ea typeface="ヒラギノ角ゴ Pro W3" charset="-128"/>
                </a:defRPr>
              </a:lvl9pPr>
            </a:lstStyle>
            <a:p>
              <a:pPr algn="ctr" eaLnBrk="1" hangingPunct="1">
                <a:spcBef>
                  <a:spcPct val="0"/>
                </a:spcBef>
                <a:buClrTx/>
                <a:buFontTx/>
                <a:buNone/>
              </a:pPr>
              <a:r>
                <a:rPr kumimoji="0" lang="en-US" altLang="en-US" sz="1400" dirty="0" smtClean="0">
                  <a:latin typeface="Tahoma" panose="020B0604030504040204" pitchFamily="34" charset="0"/>
                  <a:ea typeface="MS PGothic" panose="020B0600070205080204" pitchFamily="34" charset="-128"/>
                </a:rPr>
                <a:t>Sep 2016</a:t>
              </a:r>
              <a:endParaRPr kumimoji="0" lang="en-US" altLang="en-US" sz="1400" dirty="0">
                <a:latin typeface="Tahoma" panose="020B0604030504040204" pitchFamily="34" charset="0"/>
                <a:ea typeface="MS PGothic" panose="020B0600070205080204" pitchFamily="34" charset="-128"/>
              </a:endParaRPr>
            </a:p>
          </p:txBody>
        </p:sp>
        <p:sp>
          <p:nvSpPr>
            <p:cNvPr id="20" name="Text Box 32"/>
            <p:cNvSpPr txBox="1">
              <a:spLocks noChangeArrowheads="1"/>
            </p:cNvSpPr>
            <p:nvPr/>
          </p:nvSpPr>
          <p:spPr bwMode="auto">
            <a:xfrm>
              <a:off x="973" y="3813"/>
              <a:ext cx="588"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1"/>
                </a:buClr>
                <a:buChar char="•"/>
                <a:defRPr kumimoji="1" sz="3200">
                  <a:solidFill>
                    <a:schemeClr val="tx1"/>
                  </a:solidFill>
                  <a:latin typeface="Arial" panose="020B0604020202020204" pitchFamily="34" charset="0"/>
                  <a:ea typeface="ヒラギノ角ゴ Pro W3" charset="-128"/>
                </a:defRPr>
              </a:lvl1pPr>
              <a:lvl2pPr marL="742950" indent="-285750" eaLnBrk="0" hangingPunct="0">
                <a:spcBef>
                  <a:spcPct val="20000"/>
                </a:spcBef>
                <a:buClr>
                  <a:schemeClr val="tx1"/>
                </a:buClr>
                <a:buFont typeface="Arial" panose="020B0604020202020204" pitchFamily="34" charset="0"/>
                <a:buChar char="–"/>
                <a:defRPr kumimoji="1" sz="2800">
                  <a:solidFill>
                    <a:schemeClr val="tx1"/>
                  </a:solidFill>
                  <a:latin typeface="Arial" panose="020B0604020202020204" pitchFamily="34" charset="0"/>
                  <a:ea typeface="ヒラギノ角ゴ Pro W3" charset="-128"/>
                </a:defRPr>
              </a:lvl2pPr>
              <a:lvl3pPr marL="1143000" indent="-228600" eaLnBrk="0" hangingPunct="0">
                <a:spcBef>
                  <a:spcPct val="20000"/>
                </a:spcBef>
                <a:buClr>
                  <a:schemeClr val="tx1"/>
                </a:buClr>
                <a:buFont typeface="Wingdings" panose="05000000000000000000" pitchFamily="2" charset="2"/>
                <a:buChar char="§"/>
                <a:defRPr kumimoji="1" sz="2400">
                  <a:solidFill>
                    <a:schemeClr val="tx1"/>
                  </a:solidFill>
                  <a:latin typeface="Arial" panose="020B0604020202020204" pitchFamily="34" charset="0"/>
                  <a:ea typeface="ヒラギノ角ゴ Pro W3" charset="-128"/>
                </a:defRPr>
              </a:lvl3pPr>
              <a:lvl4pPr marL="1600200" indent="-228600" eaLnBrk="0" hangingPunct="0">
                <a:spcBef>
                  <a:spcPct val="20000"/>
                </a:spcBef>
                <a:buClr>
                  <a:schemeClr val="tx1"/>
                </a:buClr>
                <a:buChar char="•"/>
                <a:defRPr kumimoji="1" sz="2000">
                  <a:solidFill>
                    <a:schemeClr val="tx1"/>
                  </a:solidFill>
                  <a:latin typeface="Arial" panose="020B0604020202020204" pitchFamily="34" charset="0"/>
                  <a:ea typeface="ヒラギノ角ゴ Pro W3" charset="-128"/>
                </a:defRPr>
              </a:lvl4pPr>
              <a:lvl5pPr marL="2057400" indent="-228600" eaLnBrk="0" hangingPunct="0">
                <a:spcBef>
                  <a:spcPct val="20000"/>
                </a:spcBef>
                <a:buClr>
                  <a:schemeClr val="tx1"/>
                </a:buClr>
                <a:buFont typeface="Arial" panose="020B0604020202020204" pitchFamily="34" charset="0"/>
                <a:buChar char="–"/>
                <a:defRPr kumimoji="1">
                  <a:solidFill>
                    <a:schemeClr val="tx1"/>
                  </a:solidFill>
                  <a:latin typeface="Arial" panose="020B0604020202020204" pitchFamily="34" charset="0"/>
                  <a:ea typeface="ヒラギノ角ゴ Pro W3" charset="-128"/>
                </a:defRPr>
              </a:lvl5pPr>
              <a:lvl6pPr marL="2514600" indent="-228600" eaLnBrk="0" fontAlgn="base" hangingPunct="0">
                <a:spcBef>
                  <a:spcPct val="20000"/>
                </a:spcBef>
                <a:spcAft>
                  <a:spcPct val="0"/>
                </a:spcAft>
                <a:buClr>
                  <a:schemeClr val="tx1"/>
                </a:buClr>
                <a:buFont typeface="Arial" panose="020B0604020202020204" pitchFamily="34" charset="0"/>
                <a:buChar char="–"/>
                <a:defRPr kumimoji="1">
                  <a:solidFill>
                    <a:schemeClr val="tx1"/>
                  </a:solidFill>
                  <a:latin typeface="Arial" panose="020B0604020202020204" pitchFamily="34" charset="0"/>
                  <a:ea typeface="ヒラギノ角ゴ Pro W3" charset="-128"/>
                </a:defRPr>
              </a:lvl6pPr>
              <a:lvl7pPr marL="2971800" indent="-228600" eaLnBrk="0" fontAlgn="base" hangingPunct="0">
                <a:spcBef>
                  <a:spcPct val="20000"/>
                </a:spcBef>
                <a:spcAft>
                  <a:spcPct val="0"/>
                </a:spcAft>
                <a:buClr>
                  <a:schemeClr val="tx1"/>
                </a:buClr>
                <a:buFont typeface="Arial" panose="020B0604020202020204" pitchFamily="34" charset="0"/>
                <a:buChar char="–"/>
                <a:defRPr kumimoji="1">
                  <a:solidFill>
                    <a:schemeClr val="tx1"/>
                  </a:solidFill>
                  <a:latin typeface="Arial" panose="020B0604020202020204" pitchFamily="34" charset="0"/>
                  <a:ea typeface="ヒラギノ角ゴ Pro W3" charset="-128"/>
                </a:defRPr>
              </a:lvl7pPr>
              <a:lvl8pPr marL="3429000" indent="-228600" eaLnBrk="0" fontAlgn="base" hangingPunct="0">
                <a:spcBef>
                  <a:spcPct val="20000"/>
                </a:spcBef>
                <a:spcAft>
                  <a:spcPct val="0"/>
                </a:spcAft>
                <a:buClr>
                  <a:schemeClr val="tx1"/>
                </a:buClr>
                <a:buFont typeface="Arial" panose="020B0604020202020204" pitchFamily="34" charset="0"/>
                <a:buChar char="–"/>
                <a:defRPr kumimoji="1">
                  <a:solidFill>
                    <a:schemeClr val="tx1"/>
                  </a:solidFill>
                  <a:latin typeface="Arial" panose="020B0604020202020204" pitchFamily="34" charset="0"/>
                  <a:ea typeface="ヒラギノ角ゴ Pro W3" charset="-128"/>
                </a:defRPr>
              </a:lvl8pPr>
              <a:lvl9pPr marL="3886200" indent="-228600" eaLnBrk="0" fontAlgn="base" hangingPunct="0">
                <a:spcBef>
                  <a:spcPct val="20000"/>
                </a:spcBef>
                <a:spcAft>
                  <a:spcPct val="0"/>
                </a:spcAft>
                <a:buClr>
                  <a:schemeClr val="tx1"/>
                </a:buClr>
                <a:buFont typeface="Arial" panose="020B0604020202020204" pitchFamily="34" charset="0"/>
                <a:buChar char="–"/>
                <a:defRPr kumimoji="1">
                  <a:solidFill>
                    <a:schemeClr val="tx1"/>
                  </a:solidFill>
                  <a:latin typeface="Arial" panose="020B0604020202020204" pitchFamily="34" charset="0"/>
                  <a:ea typeface="ヒラギノ角ゴ Pro W3" charset="-128"/>
                </a:defRPr>
              </a:lvl9pPr>
            </a:lstStyle>
            <a:p>
              <a:pPr algn="ctr" eaLnBrk="1" hangingPunct="1">
                <a:spcBef>
                  <a:spcPct val="0"/>
                </a:spcBef>
                <a:buClrTx/>
                <a:buFontTx/>
                <a:buNone/>
              </a:pPr>
              <a:r>
                <a:rPr kumimoji="0" lang="en-US" altLang="en-US" sz="1400" dirty="0" smtClean="0">
                  <a:latin typeface="Tahoma" panose="020B0604030504040204" pitchFamily="34" charset="0"/>
                  <a:ea typeface="MS PGothic" panose="020B0600070205080204" pitchFamily="34" charset="-128"/>
                </a:rPr>
                <a:t>Dec 2016</a:t>
              </a:r>
              <a:endParaRPr kumimoji="0" lang="en-US" altLang="en-US" sz="1400" dirty="0">
                <a:latin typeface="Tahoma" panose="020B0604030504040204" pitchFamily="34" charset="0"/>
                <a:ea typeface="MS PGothic" panose="020B0600070205080204" pitchFamily="34" charset="-128"/>
              </a:endParaRPr>
            </a:p>
          </p:txBody>
        </p:sp>
        <p:sp>
          <p:nvSpPr>
            <p:cNvPr id="21" name="Text Box 33"/>
            <p:cNvSpPr txBox="1">
              <a:spLocks noChangeArrowheads="1"/>
            </p:cNvSpPr>
            <p:nvPr/>
          </p:nvSpPr>
          <p:spPr bwMode="auto">
            <a:xfrm>
              <a:off x="1505" y="3813"/>
              <a:ext cx="586"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1"/>
                </a:buClr>
                <a:buChar char="•"/>
                <a:defRPr kumimoji="1" sz="3200">
                  <a:solidFill>
                    <a:schemeClr val="tx1"/>
                  </a:solidFill>
                  <a:latin typeface="Arial" panose="020B0604020202020204" pitchFamily="34" charset="0"/>
                  <a:ea typeface="ヒラギノ角ゴ Pro W3" charset="-128"/>
                </a:defRPr>
              </a:lvl1pPr>
              <a:lvl2pPr marL="742950" indent="-285750" eaLnBrk="0" hangingPunct="0">
                <a:spcBef>
                  <a:spcPct val="20000"/>
                </a:spcBef>
                <a:buClr>
                  <a:schemeClr val="tx1"/>
                </a:buClr>
                <a:buFont typeface="Arial" panose="020B0604020202020204" pitchFamily="34" charset="0"/>
                <a:buChar char="–"/>
                <a:defRPr kumimoji="1" sz="2800">
                  <a:solidFill>
                    <a:schemeClr val="tx1"/>
                  </a:solidFill>
                  <a:latin typeface="Arial" panose="020B0604020202020204" pitchFamily="34" charset="0"/>
                  <a:ea typeface="ヒラギノ角ゴ Pro W3" charset="-128"/>
                </a:defRPr>
              </a:lvl2pPr>
              <a:lvl3pPr marL="1143000" indent="-228600" eaLnBrk="0" hangingPunct="0">
                <a:spcBef>
                  <a:spcPct val="20000"/>
                </a:spcBef>
                <a:buClr>
                  <a:schemeClr val="tx1"/>
                </a:buClr>
                <a:buFont typeface="Wingdings" panose="05000000000000000000" pitchFamily="2" charset="2"/>
                <a:buChar char="§"/>
                <a:defRPr kumimoji="1" sz="2400">
                  <a:solidFill>
                    <a:schemeClr val="tx1"/>
                  </a:solidFill>
                  <a:latin typeface="Arial" panose="020B0604020202020204" pitchFamily="34" charset="0"/>
                  <a:ea typeface="ヒラギノ角ゴ Pro W3" charset="-128"/>
                </a:defRPr>
              </a:lvl3pPr>
              <a:lvl4pPr marL="1600200" indent="-228600" eaLnBrk="0" hangingPunct="0">
                <a:spcBef>
                  <a:spcPct val="20000"/>
                </a:spcBef>
                <a:buClr>
                  <a:schemeClr val="tx1"/>
                </a:buClr>
                <a:buChar char="•"/>
                <a:defRPr kumimoji="1" sz="2000">
                  <a:solidFill>
                    <a:schemeClr val="tx1"/>
                  </a:solidFill>
                  <a:latin typeface="Arial" panose="020B0604020202020204" pitchFamily="34" charset="0"/>
                  <a:ea typeface="ヒラギノ角ゴ Pro W3" charset="-128"/>
                </a:defRPr>
              </a:lvl4pPr>
              <a:lvl5pPr marL="2057400" indent="-228600" eaLnBrk="0" hangingPunct="0">
                <a:spcBef>
                  <a:spcPct val="20000"/>
                </a:spcBef>
                <a:buClr>
                  <a:schemeClr val="tx1"/>
                </a:buClr>
                <a:buFont typeface="Arial" panose="020B0604020202020204" pitchFamily="34" charset="0"/>
                <a:buChar char="–"/>
                <a:defRPr kumimoji="1">
                  <a:solidFill>
                    <a:schemeClr val="tx1"/>
                  </a:solidFill>
                  <a:latin typeface="Arial" panose="020B0604020202020204" pitchFamily="34" charset="0"/>
                  <a:ea typeface="ヒラギノ角ゴ Pro W3" charset="-128"/>
                </a:defRPr>
              </a:lvl5pPr>
              <a:lvl6pPr marL="2514600" indent="-228600" eaLnBrk="0" fontAlgn="base" hangingPunct="0">
                <a:spcBef>
                  <a:spcPct val="20000"/>
                </a:spcBef>
                <a:spcAft>
                  <a:spcPct val="0"/>
                </a:spcAft>
                <a:buClr>
                  <a:schemeClr val="tx1"/>
                </a:buClr>
                <a:buFont typeface="Arial" panose="020B0604020202020204" pitchFamily="34" charset="0"/>
                <a:buChar char="–"/>
                <a:defRPr kumimoji="1">
                  <a:solidFill>
                    <a:schemeClr val="tx1"/>
                  </a:solidFill>
                  <a:latin typeface="Arial" panose="020B0604020202020204" pitchFamily="34" charset="0"/>
                  <a:ea typeface="ヒラギノ角ゴ Pro W3" charset="-128"/>
                </a:defRPr>
              </a:lvl6pPr>
              <a:lvl7pPr marL="2971800" indent="-228600" eaLnBrk="0" fontAlgn="base" hangingPunct="0">
                <a:spcBef>
                  <a:spcPct val="20000"/>
                </a:spcBef>
                <a:spcAft>
                  <a:spcPct val="0"/>
                </a:spcAft>
                <a:buClr>
                  <a:schemeClr val="tx1"/>
                </a:buClr>
                <a:buFont typeface="Arial" panose="020B0604020202020204" pitchFamily="34" charset="0"/>
                <a:buChar char="–"/>
                <a:defRPr kumimoji="1">
                  <a:solidFill>
                    <a:schemeClr val="tx1"/>
                  </a:solidFill>
                  <a:latin typeface="Arial" panose="020B0604020202020204" pitchFamily="34" charset="0"/>
                  <a:ea typeface="ヒラギノ角ゴ Pro W3" charset="-128"/>
                </a:defRPr>
              </a:lvl7pPr>
              <a:lvl8pPr marL="3429000" indent="-228600" eaLnBrk="0" fontAlgn="base" hangingPunct="0">
                <a:spcBef>
                  <a:spcPct val="20000"/>
                </a:spcBef>
                <a:spcAft>
                  <a:spcPct val="0"/>
                </a:spcAft>
                <a:buClr>
                  <a:schemeClr val="tx1"/>
                </a:buClr>
                <a:buFont typeface="Arial" panose="020B0604020202020204" pitchFamily="34" charset="0"/>
                <a:buChar char="–"/>
                <a:defRPr kumimoji="1">
                  <a:solidFill>
                    <a:schemeClr val="tx1"/>
                  </a:solidFill>
                  <a:latin typeface="Arial" panose="020B0604020202020204" pitchFamily="34" charset="0"/>
                  <a:ea typeface="ヒラギノ角ゴ Pro W3" charset="-128"/>
                </a:defRPr>
              </a:lvl8pPr>
              <a:lvl9pPr marL="3886200" indent="-228600" eaLnBrk="0" fontAlgn="base" hangingPunct="0">
                <a:spcBef>
                  <a:spcPct val="20000"/>
                </a:spcBef>
                <a:spcAft>
                  <a:spcPct val="0"/>
                </a:spcAft>
                <a:buClr>
                  <a:schemeClr val="tx1"/>
                </a:buClr>
                <a:buFont typeface="Arial" panose="020B0604020202020204" pitchFamily="34" charset="0"/>
                <a:buChar char="–"/>
                <a:defRPr kumimoji="1">
                  <a:solidFill>
                    <a:schemeClr val="tx1"/>
                  </a:solidFill>
                  <a:latin typeface="Arial" panose="020B0604020202020204" pitchFamily="34" charset="0"/>
                  <a:ea typeface="ヒラギノ角ゴ Pro W3" charset="-128"/>
                </a:defRPr>
              </a:lvl9pPr>
            </a:lstStyle>
            <a:p>
              <a:pPr algn="ctr" eaLnBrk="1" hangingPunct="1">
                <a:spcBef>
                  <a:spcPct val="0"/>
                </a:spcBef>
                <a:buClrTx/>
                <a:buFontTx/>
                <a:buNone/>
              </a:pPr>
              <a:r>
                <a:rPr kumimoji="0" lang="en-US" altLang="en-US" sz="1400" dirty="0" smtClean="0">
                  <a:latin typeface="Tahoma" panose="020B0604030504040204" pitchFamily="34" charset="0"/>
                  <a:ea typeface="MS PGothic" panose="020B0600070205080204" pitchFamily="34" charset="-128"/>
                </a:rPr>
                <a:t>Mar 2017</a:t>
              </a:r>
              <a:endParaRPr kumimoji="0" lang="en-US" altLang="en-US" sz="1400" dirty="0">
                <a:latin typeface="Tahoma" panose="020B0604030504040204" pitchFamily="34" charset="0"/>
                <a:ea typeface="MS PGothic" panose="020B0600070205080204" pitchFamily="34" charset="-128"/>
              </a:endParaRPr>
            </a:p>
          </p:txBody>
        </p:sp>
        <p:sp>
          <p:nvSpPr>
            <p:cNvPr id="22" name="Text Box 34"/>
            <p:cNvSpPr txBox="1">
              <a:spLocks noChangeArrowheads="1"/>
            </p:cNvSpPr>
            <p:nvPr/>
          </p:nvSpPr>
          <p:spPr bwMode="auto">
            <a:xfrm>
              <a:off x="2046" y="3813"/>
              <a:ext cx="572"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1"/>
                </a:buClr>
                <a:buChar char="•"/>
                <a:defRPr kumimoji="1" sz="3200">
                  <a:solidFill>
                    <a:schemeClr val="tx1"/>
                  </a:solidFill>
                  <a:latin typeface="Arial" panose="020B0604020202020204" pitchFamily="34" charset="0"/>
                  <a:ea typeface="ヒラギノ角ゴ Pro W3" charset="-128"/>
                </a:defRPr>
              </a:lvl1pPr>
              <a:lvl2pPr marL="742950" indent="-285750" eaLnBrk="0" hangingPunct="0">
                <a:spcBef>
                  <a:spcPct val="20000"/>
                </a:spcBef>
                <a:buClr>
                  <a:schemeClr val="tx1"/>
                </a:buClr>
                <a:buFont typeface="Arial" panose="020B0604020202020204" pitchFamily="34" charset="0"/>
                <a:buChar char="–"/>
                <a:defRPr kumimoji="1" sz="2800">
                  <a:solidFill>
                    <a:schemeClr val="tx1"/>
                  </a:solidFill>
                  <a:latin typeface="Arial" panose="020B0604020202020204" pitchFamily="34" charset="0"/>
                  <a:ea typeface="ヒラギノ角ゴ Pro W3" charset="-128"/>
                </a:defRPr>
              </a:lvl2pPr>
              <a:lvl3pPr marL="1143000" indent="-228600" eaLnBrk="0" hangingPunct="0">
                <a:spcBef>
                  <a:spcPct val="20000"/>
                </a:spcBef>
                <a:buClr>
                  <a:schemeClr val="tx1"/>
                </a:buClr>
                <a:buFont typeface="Wingdings" panose="05000000000000000000" pitchFamily="2" charset="2"/>
                <a:buChar char="§"/>
                <a:defRPr kumimoji="1" sz="2400">
                  <a:solidFill>
                    <a:schemeClr val="tx1"/>
                  </a:solidFill>
                  <a:latin typeface="Arial" panose="020B0604020202020204" pitchFamily="34" charset="0"/>
                  <a:ea typeface="ヒラギノ角ゴ Pro W3" charset="-128"/>
                </a:defRPr>
              </a:lvl3pPr>
              <a:lvl4pPr marL="1600200" indent="-228600" eaLnBrk="0" hangingPunct="0">
                <a:spcBef>
                  <a:spcPct val="20000"/>
                </a:spcBef>
                <a:buClr>
                  <a:schemeClr val="tx1"/>
                </a:buClr>
                <a:buChar char="•"/>
                <a:defRPr kumimoji="1" sz="2000">
                  <a:solidFill>
                    <a:schemeClr val="tx1"/>
                  </a:solidFill>
                  <a:latin typeface="Arial" panose="020B0604020202020204" pitchFamily="34" charset="0"/>
                  <a:ea typeface="ヒラギノ角ゴ Pro W3" charset="-128"/>
                </a:defRPr>
              </a:lvl4pPr>
              <a:lvl5pPr marL="2057400" indent="-228600" eaLnBrk="0" hangingPunct="0">
                <a:spcBef>
                  <a:spcPct val="20000"/>
                </a:spcBef>
                <a:buClr>
                  <a:schemeClr val="tx1"/>
                </a:buClr>
                <a:buFont typeface="Arial" panose="020B0604020202020204" pitchFamily="34" charset="0"/>
                <a:buChar char="–"/>
                <a:defRPr kumimoji="1">
                  <a:solidFill>
                    <a:schemeClr val="tx1"/>
                  </a:solidFill>
                  <a:latin typeface="Arial" panose="020B0604020202020204" pitchFamily="34" charset="0"/>
                  <a:ea typeface="ヒラギノ角ゴ Pro W3" charset="-128"/>
                </a:defRPr>
              </a:lvl5pPr>
              <a:lvl6pPr marL="2514600" indent="-228600" eaLnBrk="0" fontAlgn="base" hangingPunct="0">
                <a:spcBef>
                  <a:spcPct val="20000"/>
                </a:spcBef>
                <a:spcAft>
                  <a:spcPct val="0"/>
                </a:spcAft>
                <a:buClr>
                  <a:schemeClr val="tx1"/>
                </a:buClr>
                <a:buFont typeface="Arial" panose="020B0604020202020204" pitchFamily="34" charset="0"/>
                <a:buChar char="–"/>
                <a:defRPr kumimoji="1">
                  <a:solidFill>
                    <a:schemeClr val="tx1"/>
                  </a:solidFill>
                  <a:latin typeface="Arial" panose="020B0604020202020204" pitchFamily="34" charset="0"/>
                  <a:ea typeface="ヒラギノ角ゴ Pro W3" charset="-128"/>
                </a:defRPr>
              </a:lvl6pPr>
              <a:lvl7pPr marL="2971800" indent="-228600" eaLnBrk="0" fontAlgn="base" hangingPunct="0">
                <a:spcBef>
                  <a:spcPct val="20000"/>
                </a:spcBef>
                <a:spcAft>
                  <a:spcPct val="0"/>
                </a:spcAft>
                <a:buClr>
                  <a:schemeClr val="tx1"/>
                </a:buClr>
                <a:buFont typeface="Arial" panose="020B0604020202020204" pitchFamily="34" charset="0"/>
                <a:buChar char="–"/>
                <a:defRPr kumimoji="1">
                  <a:solidFill>
                    <a:schemeClr val="tx1"/>
                  </a:solidFill>
                  <a:latin typeface="Arial" panose="020B0604020202020204" pitchFamily="34" charset="0"/>
                  <a:ea typeface="ヒラギノ角ゴ Pro W3" charset="-128"/>
                </a:defRPr>
              </a:lvl7pPr>
              <a:lvl8pPr marL="3429000" indent="-228600" eaLnBrk="0" fontAlgn="base" hangingPunct="0">
                <a:spcBef>
                  <a:spcPct val="20000"/>
                </a:spcBef>
                <a:spcAft>
                  <a:spcPct val="0"/>
                </a:spcAft>
                <a:buClr>
                  <a:schemeClr val="tx1"/>
                </a:buClr>
                <a:buFont typeface="Arial" panose="020B0604020202020204" pitchFamily="34" charset="0"/>
                <a:buChar char="–"/>
                <a:defRPr kumimoji="1">
                  <a:solidFill>
                    <a:schemeClr val="tx1"/>
                  </a:solidFill>
                  <a:latin typeface="Arial" panose="020B0604020202020204" pitchFamily="34" charset="0"/>
                  <a:ea typeface="ヒラギノ角ゴ Pro W3" charset="-128"/>
                </a:defRPr>
              </a:lvl8pPr>
              <a:lvl9pPr marL="3886200" indent="-228600" eaLnBrk="0" fontAlgn="base" hangingPunct="0">
                <a:spcBef>
                  <a:spcPct val="20000"/>
                </a:spcBef>
                <a:spcAft>
                  <a:spcPct val="0"/>
                </a:spcAft>
                <a:buClr>
                  <a:schemeClr val="tx1"/>
                </a:buClr>
                <a:buFont typeface="Arial" panose="020B0604020202020204" pitchFamily="34" charset="0"/>
                <a:buChar char="–"/>
                <a:defRPr kumimoji="1">
                  <a:solidFill>
                    <a:schemeClr val="tx1"/>
                  </a:solidFill>
                  <a:latin typeface="Arial" panose="020B0604020202020204" pitchFamily="34" charset="0"/>
                  <a:ea typeface="ヒラギノ角ゴ Pro W3" charset="-128"/>
                </a:defRPr>
              </a:lvl9pPr>
            </a:lstStyle>
            <a:p>
              <a:pPr algn="ctr" eaLnBrk="1" hangingPunct="1">
                <a:spcBef>
                  <a:spcPct val="0"/>
                </a:spcBef>
                <a:buClrTx/>
                <a:buFontTx/>
                <a:buNone/>
              </a:pPr>
              <a:r>
                <a:rPr kumimoji="0" lang="en-US" altLang="en-US" sz="1400" dirty="0" smtClean="0">
                  <a:latin typeface="Tahoma" panose="020B0604030504040204" pitchFamily="34" charset="0"/>
                  <a:ea typeface="MS PGothic" panose="020B0600070205080204" pitchFamily="34" charset="-128"/>
                </a:rPr>
                <a:t>Jun 2017</a:t>
              </a:r>
              <a:endParaRPr kumimoji="0" lang="en-US" altLang="en-US" sz="1400" dirty="0">
                <a:latin typeface="Tahoma" panose="020B0604030504040204" pitchFamily="34" charset="0"/>
                <a:ea typeface="MS PGothic" panose="020B0600070205080204" pitchFamily="34" charset="-128"/>
              </a:endParaRPr>
            </a:p>
          </p:txBody>
        </p:sp>
        <p:sp>
          <p:nvSpPr>
            <p:cNvPr id="23" name="Text Box 35"/>
            <p:cNvSpPr txBox="1">
              <a:spLocks noChangeArrowheads="1"/>
            </p:cNvSpPr>
            <p:nvPr/>
          </p:nvSpPr>
          <p:spPr bwMode="auto">
            <a:xfrm>
              <a:off x="2570" y="3813"/>
              <a:ext cx="584"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1"/>
                </a:buClr>
                <a:buChar char="•"/>
                <a:defRPr kumimoji="1" sz="3200">
                  <a:solidFill>
                    <a:schemeClr val="tx1"/>
                  </a:solidFill>
                  <a:latin typeface="Arial" panose="020B0604020202020204" pitchFamily="34" charset="0"/>
                  <a:ea typeface="ヒラギノ角ゴ Pro W3" charset="-128"/>
                </a:defRPr>
              </a:lvl1pPr>
              <a:lvl2pPr marL="742950" indent="-285750" eaLnBrk="0" hangingPunct="0">
                <a:spcBef>
                  <a:spcPct val="20000"/>
                </a:spcBef>
                <a:buClr>
                  <a:schemeClr val="tx1"/>
                </a:buClr>
                <a:buFont typeface="Arial" panose="020B0604020202020204" pitchFamily="34" charset="0"/>
                <a:buChar char="–"/>
                <a:defRPr kumimoji="1" sz="2800">
                  <a:solidFill>
                    <a:schemeClr val="tx1"/>
                  </a:solidFill>
                  <a:latin typeface="Arial" panose="020B0604020202020204" pitchFamily="34" charset="0"/>
                  <a:ea typeface="ヒラギノ角ゴ Pro W3" charset="-128"/>
                </a:defRPr>
              </a:lvl2pPr>
              <a:lvl3pPr marL="1143000" indent="-228600" eaLnBrk="0" hangingPunct="0">
                <a:spcBef>
                  <a:spcPct val="20000"/>
                </a:spcBef>
                <a:buClr>
                  <a:schemeClr val="tx1"/>
                </a:buClr>
                <a:buFont typeface="Wingdings" panose="05000000000000000000" pitchFamily="2" charset="2"/>
                <a:buChar char="§"/>
                <a:defRPr kumimoji="1" sz="2400">
                  <a:solidFill>
                    <a:schemeClr val="tx1"/>
                  </a:solidFill>
                  <a:latin typeface="Arial" panose="020B0604020202020204" pitchFamily="34" charset="0"/>
                  <a:ea typeface="ヒラギノ角ゴ Pro W3" charset="-128"/>
                </a:defRPr>
              </a:lvl3pPr>
              <a:lvl4pPr marL="1600200" indent="-228600" eaLnBrk="0" hangingPunct="0">
                <a:spcBef>
                  <a:spcPct val="20000"/>
                </a:spcBef>
                <a:buClr>
                  <a:schemeClr val="tx1"/>
                </a:buClr>
                <a:buChar char="•"/>
                <a:defRPr kumimoji="1" sz="2000">
                  <a:solidFill>
                    <a:schemeClr val="tx1"/>
                  </a:solidFill>
                  <a:latin typeface="Arial" panose="020B0604020202020204" pitchFamily="34" charset="0"/>
                  <a:ea typeface="ヒラギノ角ゴ Pro W3" charset="-128"/>
                </a:defRPr>
              </a:lvl4pPr>
              <a:lvl5pPr marL="2057400" indent="-228600" eaLnBrk="0" hangingPunct="0">
                <a:spcBef>
                  <a:spcPct val="20000"/>
                </a:spcBef>
                <a:buClr>
                  <a:schemeClr val="tx1"/>
                </a:buClr>
                <a:buFont typeface="Arial" panose="020B0604020202020204" pitchFamily="34" charset="0"/>
                <a:buChar char="–"/>
                <a:defRPr kumimoji="1">
                  <a:solidFill>
                    <a:schemeClr val="tx1"/>
                  </a:solidFill>
                  <a:latin typeface="Arial" panose="020B0604020202020204" pitchFamily="34" charset="0"/>
                  <a:ea typeface="ヒラギノ角ゴ Pro W3" charset="-128"/>
                </a:defRPr>
              </a:lvl5pPr>
              <a:lvl6pPr marL="2514600" indent="-228600" eaLnBrk="0" fontAlgn="base" hangingPunct="0">
                <a:spcBef>
                  <a:spcPct val="20000"/>
                </a:spcBef>
                <a:spcAft>
                  <a:spcPct val="0"/>
                </a:spcAft>
                <a:buClr>
                  <a:schemeClr val="tx1"/>
                </a:buClr>
                <a:buFont typeface="Arial" panose="020B0604020202020204" pitchFamily="34" charset="0"/>
                <a:buChar char="–"/>
                <a:defRPr kumimoji="1">
                  <a:solidFill>
                    <a:schemeClr val="tx1"/>
                  </a:solidFill>
                  <a:latin typeface="Arial" panose="020B0604020202020204" pitchFamily="34" charset="0"/>
                  <a:ea typeface="ヒラギノ角ゴ Pro W3" charset="-128"/>
                </a:defRPr>
              </a:lvl6pPr>
              <a:lvl7pPr marL="2971800" indent="-228600" eaLnBrk="0" fontAlgn="base" hangingPunct="0">
                <a:spcBef>
                  <a:spcPct val="20000"/>
                </a:spcBef>
                <a:spcAft>
                  <a:spcPct val="0"/>
                </a:spcAft>
                <a:buClr>
                  <a:schemeClr val="tx1"/>
                </a:buClr>
                <a:buFont typeface="Arial" panose="020B0604020202020204" pitchFamily="34" charset="0"/>
                <a:buChar char="–"/>
                <a:defRPr kumimoji="1">
                  <a:solidFill>
                    <a:schemeClr val="tx1"/>
                  </a:solidFill>
                  <a:latin typeface="Arial" panose="020B0604020202020204" pitchFamily="34" charset="0"/>
                  <a:ea typeface="ヒラギノ角ゴ Pro W3" charset="-128"/>
                </a:defRPr>
              </a:lvl7pPr>
              <a:lvl8pPr marL="3429000" indent="-228600" eaLnBrk="0" fontAlgn="base" hangingPunct="0">
                <a:spcBef>
                  <a:spcPct val="20000"/>
                </a:spcBef>
                <a:spcAft>
                  <a:spcPct val="0"/>
                </a:spcAft>
                <a:buClr>
                  <a:schemeClr val="tx1"/>
                </a:buClr>
                <a:buFont typeface="Arial" panose="020B0604020202020204" pitchFamily="34" charset="0"/>
                <a:buChar char="–"/>
                <a:defRPr kumimoji="1">
                  <a:solidFill>
                    <a:schemeClr val="tx1"/>
                  </a:solidFill>
                  <a:latin typeface="Arial" panose="020B0604020202020204" pitchFamily="34" charset="0"/>
                  <a:ea typeface="ヒラギノ角ゴ Pro W3" charset="-128"/>
                </a:defRPr>
              </a:lvl8pPr>
              <a:lvl9pPr marL="3886200" indent="-228600" eaLnBrk="0" fontAlgn="base" hangingPunct="0">
                <a:spcBef>
                  <a:spcPct val="20000"/>
                </a:spcBef>
                <a:spcAft>
                  <a:spcPct val="0"/>
                </a:spcAft>
                <a:buClr>
                  <a:schemeClr val="tx1"/>
                </a:buClr>
                <a:buFont typeface="Arial" panose="020B0604020202020204" pitchFamily="34" charset="0"/>
                <a:buChar char="–"/>
                <a:defRPr kumimoji="1">
                  <a:solidFill>
                    <a:schemeClr val="tx1"/>
                  </a:solidFill>
                  <a:latin typeface="Arial" panose="020B0604020202020204" pitchFamily="34" charset="0"/>
                  <a:ea typeface="ヒラギノ角ゴ Pro W3" charset="-128"/>
                </a:defRPr>
              </a:lvl9pPr>
            </a:lstStyle>
            <a:p>
              <a:pPr algn="ctr" eaLnBrk="1" hangingPunct="1">
                <a:spcBef>
                  <a:spcPct val="0"/>
                </a:spcBef>
                <a:buClrTx/>
                <a:buFontTx/>
                <a:buNone/>
              </a:pPr>
              <a:r>
                <a:rPr kumimoji="0" lang="en-US" altLang="en-US" sz="1400" dirty="0" smtClean="0">
                  <a:latin typeface="Tahoma" panose="020B0604030504040204" pitchFamily="34" charset="0"/>
                  <a:ea typeface="MS PGothic" panose="020B0600070205080204" pitchFamily="34" charset="-128"/>
                </a:rPr>
                <a:t>Sep 2017</a:t>
              </a:r>
              <a:endParaRPr kumimoji="0" lang="en-US" altLang="en-US" sz="1400" dirty="0">
                <a:latin typeface="Tahoma" panose="020B0604030504040204" pitchFamily="34" charset="0"/>
                <a:ea typeface="MS PGothic" panose="020B0600070205080204" pitchFamily="34" charset="-128"/>
              </a:endParaRPr>
            </a:p>
          </p:txBody>
        </p:sp>
        <p:sp>
          <p:nvSpPr>
            <p:cNvPr id="24" name="Text Box 36"/>
            <p:cNvSpPr txBox="1">
              <a:spLocks noChangeArrowheads="1"/>
            </p:cNvSpPr>
            <p:nvPr/>
          </p:nvSpPr>
          <p:spPr bwMode="auto">
            <a:xfrm>
              <a:off x="3633" y="3813"/>
              <a:ext cx="584"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1"/>
                </a:buClr>
                <a:buChar char="•"/>
                <a:defRPr kumimoji="1" sz="3200">
                  <a:solidFill>
                    <a:schemeClr val="tx1"/>
                  </a:solidFill>
                  <a:latin typeface="Arial" panose="020B0604020202020204" pitchFamily="34" charset="0"/>
                  <a:ea typeface="ヒラギノ角ゴ Pro W3" charset="-128"/>
                </a:defRPr>
              </a:lvl1pPr>
              <a:lvl2pPr marL="742950" indent="-285750" eaLnBrk="0" hangingPunct="0">
                <a:spcBef>
                  <a:spcPct val="20000"/>
                </a:spcBef>
                <a:buClr>
                  <a:schemeClr val="tx1"/>
                </a:buClr>
                <a:buFont typeface="Arial" panose="020B0604020202020204" pitchFamily="34" charset="0"/>
                <a:buChar char="–"/>
                <a:defRPr kumimoji="1" sz="2800">
                  <a:solidFill>
                    <a:schemeClr val="tx1"/>
                  </a:solidFill>
                  <a:latin typeface="Arial" panose="020B0604020202020204" pitchFamily="34" charset="0"/>
                  <a:ea typeface="ヒラギノ角ゴ Pro W3" charset="-128"/>
                </a:defRPr>
              </a:lvl2pPr>
              <a:lvl3pPr marL="1143000" indent="-228600" eaLnBrk="0" hangingPunct="0">
                <a:spcBef>
                  <a:spcPct val="20000"/>
                </a:spcBef>
                <a:buClr>
                  <a:schemeClr val="tx1"/>
                </a:buClr>
                <a:buFont typeface="Wingdings" panose="05000000000000000000" pitchFamily="2" charset="2"/>
                <a:buChar char="§"/>
                <a:defRPr kumimoji="1" sz="2400">
                  <a:solidFill>
                    <a:schemeClr val="tx1"/>
                  </a:solidFill>
                  <a:latin typeface="Arial" panose="020B0604020202020204" pitchFamily="34" charset="0"/>
                  <a:ea typeface="ヒラギノ角ゴ Pro W3" charset="-128"/>
                </a:defRPr>
              </a:lvl3pPr>
              <a:lvl4pPr marL="1600200" indent="-228600" eaLnBrk="0" hangingPunct="0">
                <a:spcBef>
                  <a:spcPct val="20000"/>
                </a:spcBef>
                <a:buClr>
                  <a:schemeClr val="tx1"/>
                </a:buClr>
                <a:buChar char="•"/>
                <a:defRPr kumimoji="1" sz="2000">
                  <a:solidFill>
                    <a:schemeClr val="tx1"/>
                  </a:solidFill>
                  <a:latin typeface="Arial" panose="020B0604020202020204" pitchFamily="34" charset="0"/>
                  <a:ea typeface="ヒラギノ角ゴ Pro W3" charset="-128"/>
                </a:defRPr>
              </a:lvl4pPr>
              <a:lvl5pPr marL="2057400" indent="-228600" eaLnBrk="0" hangingPunct="0">
                <a:spcBef>
                  <a:spcPct val="20000"/>
                </a:spcBef>
                <a:buClr>
                  <a:schemeClr val="tx1"/>
                </a:buClr>
                <a:buFont typeface="Arial" panose="020B0604020202020204" pitchFamily="34" charset="0"/>
                <a:buChar char="–"/>
                <a:defRPr kumimoji="1">
                  <a:solidFill>
                    <a:schemeClr val="tx1"/>
                  </a:solidFill>
                  <a:latin typeface="Arial" panose="020B0604020202020204" pitchFamily="34" charset="0"/>
                  <a:ea typeface="ヒラギノ角ゴ Pro W3" charset="-128"/>
                </a:defRPr>
              </a:lvl5pPr>
              <a:lvl6pPr marL="2514600" indent="-228600" eaLnBrk="0" fontAlgn="base" hangingPunct="0">
                <a:spcBef>
                  <a:spcPct val="20000"/>
                </a:spcBef>
                <a:spcAft>
                  <a:spcPct val="0"/>
                </a:spcAft>
                <a:buClr>
                  <a:schemeClr val="tx1"/>
                </a:buClr>
                <a:buFont typeface="Arial" panose="020B0604020202020204" pitchFamily="34" charset="0"/>
                <a:buChar char="–"/>
                <a:defRPr kumimoji="1">
                  <a:solidFill>
                    <a:schemeClr val="tx1"/>
                  </a:solidFill>
                  <a:latin typeface="Arial" panose="020B0604020202020204" pitchFamily="34" charset="0"/>
                  <a:ea typeface="ヒラギノ角ゴ Pro W3" charset="-128"/>
                </a:defRPr>
              </a:lvl6pPr>
              <a:lvl7pPr marL="2971800" indent="-228600" eaLnBrk="0" fontAlgn="base" hangingPunct="0">
                <a:spcBef>
                  <a:spcPct val="20000"/>
                </a:spcBef>
                <a:spcAft>
                  <a:spcPct val="0"/>
                </a:spcAft>
                <a:buClr>
                  <a:schemeClr val="tx1"/>
                </a:buClr>
                <a:buFont typeface="Arial" panose="020B0604020202020204" pitchFamily="34" charset="0"/>
                <a:buChar char="–"/>
                <a:defRPr kumimoji="1">
                  <a:solidFill>
                    <a:schemeClr val="tx1"/>
                  </a:solidFill>
                  <a:latin typeface="Arial" panose="020B0604020202020204" pitchFamily="34" charset="0"/>
                  <a:ea typeface="ヒラギノ角ゴ Pro W3" charset="-128"/>
                </a:defRPr>
              </a:lvl7pPr>
              <a:lvl8pPr marL="3429000" indent="-228600" eaLnBrk="0" fontAlgn="base" hangingPunct="0">
                <a:spcBef>
                  <a:spcPct val="20000"/>
                </a:spcBef>
                <a:spcAft>
                  <a:spcPct val="0"/>
                </a:spcAft>
                <a:buClr>
                  <a:schemeClr val="tx1"/>
                </a:buClr>
                <a:buFont typeface="Arial" panose="020B0604020202020204" pitchFamily="34" charset="0"/>
                <a:buChar char="–"/>
                <a:defRPr kumimoji="1">
                  <a:solidFill>
                    <a:schemeClr val="tx1"/>
                  </a:solidFill>
                  <a:latin typeface="Arial" panose="020B0604020202020204" pitchFamily="34" charset="0"/>
                  <a:ea typeface="ヒラギノ角ゴ Pro W3" charset="-128"/>
                </a:defRPr>
              </a:lvl8pPr>
              <a:lvl9pPr marL="3886200" indent="-228600" eaLnBrk="0" fontAlgn="base" hangingPunct="0">
                <a:spcBef>
                  <a:spcPct val="20000"/>
                </a:spcBef>
                <a:spcAft>
                  <a:spcPct val="0"/>
                </a:spcAft>
                <a:buClr>
                  <a:schemeClr val="tx1"/>
                </a:buClr>
                <a:buFont typeface="Arial" panose="020B0604020202020204" pitchFamily="34" charset="0"/>
                <a:buChar char="–"/>
                <a:defRPr kumimoji="1">
                  <a:solidFill>
                    <a:schemeClr val="tx1"/>
                  </a:solidFill>
                  <a:latin typeface="Arial" panose="020B0604020202020204" pitchFamily="34" charset="0"/>
                  <a:ea typeface="ヒラギノ角ゴ Pro W3" charset="-128"/>
                </a:defRPr>
              </a:lvl9pPr>
            </a:lstStyle>
            <a:p>
              <a:pPr algn="ctr" eaLnBrk="1" hangingPunct="1">
                <a:spcBef>
                  <a:spcPct val="0"/>
                </a:spcBef>
                <a:buClrTx/>
                <a:buFontTx/>
                <a:buNone/>
              </a:pPr>
              <a:r>
                <a:rPr kumimoji="0" lang="en-US" altLang="en-US" sz="1400" dirty="0" smtClean="0">
                  <a:latin typeface="Tahoma" panose="020B0604030504040204" pitchFamily="34" charset="0"/>
                  <a:ea typeface="MS PGothic" panose="020B0600070205080204" pitchFamily="34" charset="-128"/>
                </a:rPr>
                <a:t>Sep 2019</a:t>
              </a:r>
              <a:endParaRPr kumimoji="0" lang="en-US" altLang="en-US" sz="1400" dirty="0">
                <a:latin typeface="Tahoma" panose="020B0604030504040204" pitchFamily="34" charset="0"/>
                <a:ea typeface="MS PGothic" panose="020B0600070205080204" pitchFamily="34" charset="-128"/>
              </a:endParaRPr>
            </a:p>
          </p:txBody>
        </p:sp>
        <p:sp>
          <p:nvSpPr>
            <p:cNvPr id="25" name="Text Box 37"/>
            <p:cNvSpPr txBox="1">
              <a:spLocks noChangeArrowheads="1"/>
            </p:cNvSpPr>
            <p:nvPr/>
          </p:nvSpPr>
          <p:spPr bwMode="auto">
            <a:xfrm>
              <a:off x="5236" y="3813"/>
              <a:ext cx="572"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1"/>
                </a:buClr>
                <a:buChar char="•"/>
                <a:defRPr kumimoji="1" sz="3200">
                  <a:solidFill>
                    <a:schemeClr val="tx1"/>
                  </a:solidFill>
                  <a:latin typeface="Arial" panose="020B0604020202020204" pitchFamily="34" charset="0"/>
                  <a:ea typeface="ヒラギノ角ゴ Pro W3" charset="-128"/>
                </a:defRPr>
              </a:lvl1pPr>
              <a:lvl2pPr marL="742950" indent="-285750" eaLnBrk="0" hangingPunct="0">
                <a:spcBef>
                  <a:spcPct val="20000"/>
                </a:spcBef>
                <a:buClr>
                  <a:schemeClr val="tx1"/>
                </a:buClr>
                <a:buFont typeface="Arial" panose="020B0604020202020204" pitchFamily="34" charset="0"/>
                <a:buChar char="–"/>
                <a:defRPr kumimoji="1" sz="2800">
                  <a:solidFill>
                    <a:schemeClr val="tx1"/>
                  </a:solidFill>
                  <a:latin typeface="Arial" panose="020B0604020202020204" pitchFamily="34" charset="0"/>
                  <a:ea typeface="ヒラギノ角ゴ Pro W3" charset="-128"/>
                </a:defRPr>
              </a:lvl2pPr>
              <a:lvl3pPr marL="1143000" indent="-228600" eaLnBrk="0" hangingPunct="0">
                <a:spcBef>
                  <a:spcPct val="20000"/>
                </a:spcBef>
                <a:buClr>
                  <a:schemeClr val="tx1"/>
                </a:buClr>
                <a:buFont typeface="Wingdings" panose="05000000000000000000" pitchFamily="2" charset="2"/>
                <a:buChar char="§"/>
                <a:defRPr kumimoji="1" sz="2400">
                  <a:solidFill>
                    <a:schemeClr val="tx1"/>
                  </a:solidFill>
                  <a:latin typeface="Arial" panose="020B0604020202020204" pitchFamily="34" charset="0"/>
                  <a:ea typeface="ヒラギノ角ゴ Pro W3" charset="-128"/>
                </a:defRPr>
              </a:lvl3pPr>
              <a:lvl4pPr marL="1600200" indent="-228600" eaLnBrk="0" hangingPunct="0">
                <a:spcBef>
                  <a:spcPct val="20000"/>
                </a:spcBef>
                <a:buClr>
                  <a:schemeClr val="tx1"/>
                </a:buClr>
                <a:buChar char="•"/>
                <a:defRPr kumimoji="1" sz="2000">
                  <a:solidFill>
                    <a:schemeClr val="tx1"/>
                  </a:solidFill>
                  <a:latin typeface="Arial" panose="020B0604020202020204" pitchFamily="34" charset="0"/>
                  <a:ea typeface="ヒラギノ角ゴ Pro W3" charset="-128"/>
                </a:defRPr>
              </a:lvl4pPr>
              <a:lvl5pPr marL="2057400" indent="-228600" eaLnBrk="0" hangingPunct="0">
                <a:spcBef>
                  <a:spcPct val="20000"/>
                </a:spcBef>
                <a:buClr>
                  <a:schemeClr val="tx1"/>
                </a:buClr>
                <a:buFont typeface="Arial" panose="020B0604020202020204" pitchFamily="34" charset="0"/>
                <a:buChar char="–"/>
                <a:defRPr kumimoji="1">
                  <a:solidFill>
                    <a:schemeClr val="tx1"/>
                  </a:solidFill>
                  <a:latin typeface="Arial" panose="020B0604020202020204" pitchFamily="34" charset="0"/>
                  <a:ea typeface="ヒラギノ角ゴ Pro W3" charset="-128"/>
                </a:defRPr>
              </a:lvl5pPr>
              <a:lvl6pPr marL="2514600" indent="-228600" eaLnBrk="0" fontAlgn="base" hangingPunct="0">
                <a:spcBef>
                  <a:spcPct val="20000"/>
                </a:spcBef>
                <a:spcAft>
                  <a:spcPct val="0"/>
                </a:spcAft>
                <a:buClr>
                  <a:schemeClr val="tx1"/>
                </a:buClr>
                <a:buFont typeface="Arial" panose="020B0604020202020204" pitchFamily="34" charset="0"/>
                <a:buChar char="–"/>
                <a:defRPr kumimoji="1">
                  <a:solidFill>
                    <a:schemeClr val="tx1"/>
                  </a:solidFill>
                  <a:latin typeface="Arial" panose="020B0604020202020204" pitchFamily="34" charset="0"/>
                  <a:ea typeface="ヒラギノ角ゴ Pro W3" charset="-128"/>
                </a:defRPr>
              </a:lvl6pPr>
              <a:lvl7pPr marL="2971800" indent="-228600" eaLnBrk="0" fontAlgn="base" hangingPunct="0">
                <a:spcBef>
                  <a:spcPct val="20000"/>
                </a:spcBef>
                <a:spcAft>
                  <a:spcPct val="0"/>
                </a:spcAft>
                <a:buClr>
                  <a:schemeClr val="tx1"/>
                </a:buClr>
                <a:buFont typeface="Arial" panose="020B0604020202020204" pitchFamily="34" charset="0"/>
                <a:buChar char="–"/>
                <a:defRPr kumimoji="1">
                  <a:solidFill>
                    <a:schemeClr val="tx1"/>
                  </a:solidFill>
                  <a:latin typeface="Arial" panose="020B0604020202020204" pitchFamily="34" charset="0"/>
                  <a:ea typeface="ヒラギノ角ゴ Pro W3" charset="-128"/>
                </a:defRPr>
              </a:lvl7pPr>
              <a:lvl8pPr marL="3429000" indent="-228600" eaLnBrk="0" fontAlgn="base" hangingPunct="0">
                <a:spcBef>
                  <a:spcPct val="20000"/>
                </a:spcBef>
                <a:spcAft>
                  <a:spcPct val="0"/>
                </a:spcAft>
                <a:buClr>
                  <a:schemeClr val="tx1"/>
                </a:buClr>
                <a:buFont typeface="Arial" panose="020B0604020202020204" pitchFamily="34" charset="0"/>
                <a:buChar char="–"/>
                <a:defRPr kumimoji="1">
                  <a:solidFill>
                    <a:schemeClr val="tx1"/>
                  </a:solidFill>
                  <a:latin typeface="Arial" panose="020B0604020202020204" pitchFamily="34" charset="0"/>
                  <a:ea typeface="ヒラギノ角ゴ Pro W3" charset="-128"/>
                </a:defRPr>
              </a:lvl8pPr>
              <a:lvl9pPr marL="3886200" indent="-228600" eaLnBrk="0" fontAlgn="base" hangingPunct="0">
                <a:spcBef>
                  <a:spcPct val="20000"/>
                </a:spcBef>
                <a:spcAft>
                  <a:spcPct val="0"/>
                </a:spcAft>
                <a:buClr>
                  <a:schemeClr val="tx1"/>
                </a:buClr>
                <a:buFont typeface="Arial" panose="020B0604020202020204" pitchFamily="34" charset="0"/>
                <a:buChar char="–"/>
                <a:defRPr kumimoji="1">
                  <a:solidFill>
                    <a:schemeClr val="tx1"/>
                  </a:solidFill>
                  <a:latin typeface="Arial" panose="020B0604020202020204" pitchFamily="34" charset="0"/>
                  <a:ea typeface="ヒラギノ角ゴ Pro W3" charset="-128"/>
                </a:defRPr>
              </a:lvl9pPr>
            </a:lstStyle>
            <a:p>
              <a:pPr algn="ctr" eaLnBrk="1" hangingPunct="1">
                <a:spcBef>
                  <a:spcPct val="0"/>
                </a:spcBef>
                <a:buClrTx/>
                <a:buFontTx/>
                <a:buNone/>
              </a:pPr>
              <a:r>
                <a:rPr kumimoji="0" lang="en-US" altLang="en-US" sz="1400" dirty="0" smtClean="0">
                  <a:latin typeface="Tahoma" panose="020B0604030504040204" pitchFamily="34" charset="0"/>
                  <a:ea typeface="MS PGothic" panose="020B0600070205080204" pitchFamily="34" charset="-128"/>
                </a:rPr>
                <a:t>Jun 2020</a:t>
              </a:r>
              <a:endParaRPr kumimoji="0" lang="en-US" altLang="en-US" sz="1400" dirty="0">
                <a:latin typeface="Tahoma" panose="020B0604030504040204" pitchFamily="34" charset="0"/>
                <a:ea typeface="MS PGothic" panose="020B0600070205080204" pitchFamily="34" charset="-128"/>
              </a:endParaRPr>
            </a:p>
          </p:txBody>
        </p:sp>
        <p:sp>
          <p:nvSpPr>
            <p:cNvPr id="26" name="Text Box 38"/>
            <p:cNvSpPr txBox="1">
              <a:spLocks noChangeArrowheads="1"/>
            </p:cNvSpPr>
            <p:nvPr/>
          </p:nvSpPr>
          <p:spPr bwMode="auto">
            <a:xfrm>
              <a:off x="4163" y="3813"/>
              <a:ext cx="588"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1"/>
                </a:buClr>
                <a:buChar char="•"/>
                <a:defRPr kumimoji="1" sz="3200">
                  <a:solidFill>
                    <a:schemeClr val="tx1"/>
                  </a:solidFill>
                  <a:latin typeface="Arial" panose="020B0604020202020204" pitchFamily="34" charset="0"/>
                  <a:ea typeface="ヒラギノ角ゴ Pro W3" charset="-128"/>
                </a:defRPr>
              </a:lvl1pPr>
              <a:lvl2pPr marL="742950" indent="-285750" eaLnBrk="0" hangingPunct="0">
                <a:spcBef>
                  <a:spcPct val="20000"/>
                </a:spcBef>
                <a:buClr>
                  <a:schemeClr val="tx1"/>
                </a:buClr>
                <a:buFont typeface="Arial" panose="020B0604020202020204" pitchFamily="34" charset="0"/>
                <a:buChar char="–"/>
                <a:defRPr kumimoji="1" sz="2800">
                  <a:solidFill>
                    <a:schemeClr val="tx1"/>
                  </a:solidFill>
                  <a:latin typeface="Arial" panose="020B0604020202020204" pitchFamily="34" charset="0"/>
                  <a:ea typeface="ヒラギノ角ゴ Pro W3" charset="-128"/>
                </a:defRPr>
              </a:lvl2pPr>
              <a:lvl3pPr marL="1143000" indent="-228600" eaLnBrk="0" hangingPunct="0">
                <a:spcBef>
                  <a:spcPct val="20000"/>
                </a:spcBef>
                <a:buClr>
                  <a:schemeClr val="tx1"/>
                </a:buClr>
                <a:buFont typeface="Wingdings" panose="05000000000000000000" pitchFamily="2" charset="2"/>
                <a:buChar char="§"/>
                <a:defRPr kumimoji="1" sz="2400">
                  <a:solidFill>
                    <a:schemeClr val="tx1"/>
                  </a:solidFill>
                  <a:latin typeface="Arial" panose="020B0604020202020204" pitchFamily="34" charset="0"/>
                  <a:ea typeface="ヒラギノ角ゴ Pro W3" charset="-128"/>
                </a:defRPr>
              </a:lvl3pPr>
              <a:lvl4pPr marL="1600200" indent="-228600" eaLnBrk="0" hangingPunct="0">
                <a:spcBef>
                  <a:spcPct val="20000"/>
                </a:spcBef>
                <a:buClr>
                  <a:schemeClr val="tx1"/>
                </a:buClr>
                <a:buChar char="•"/>
                <a:defRPr kumimoji="1" sz="2000">
                  <a:solidFill>
                    <a:schemeClr val="tx1"/>
                  </a:solidFill>
                  <a:latin typeface="Arial" panose="020B0604020202020204" pitchFamily="34" charset="0"/>
                  <a:ea typeface="ヒラギノ角ゴ Pro W3" charset="-128"/>
                </a:defRPr>
              </a:lvl4pPr>
              <a:lvl5pPr marL="2057400" indent="-228600" eaLnBrk="0" hangingPunct="0">
                <a:spcBef>
                  <a:spcPct val="20000"/>
                </a:spcBef>
                <a:buClr>
                  <a:schemeClr val="tx1"/>
                </a:buClr>
                <a:buFont typeface="Arial" panose="020B0604020202020204" pitchFamily="34" charset="0"/>
                <a:buChar char="–"/>
                <a:defRPr kumimoji="1">
                  <a:solidFill>
                    <a:schemeClr val="tx1"/>
                  </a:solidFill>
                  <a:latin typeface="Arial" panose="020B0604020202020204" pitchFamily="34" charset="0"/>
                  <a:ea typeface="ヒラギノ角ゴ Pro W3" charset="-128"/>
                </a:defRPr>
              </a:lvl5pPr>
              <a:lvl6pPr marL="2514600" indent="-228600" eaLnBrk="0" fontAlgn="base" hangingPunct="0">
                <a:spcBef>
                  <a:spcPct val="20000"/>
                </a:spcBef>
                <a:spcAft>
                  <a:spcPct val="0"/>
                </a:spcAft>
                <a:buClr>
                  <a:schemeClr val="tx1"/>
                </a:buClr>
                <a:buFont typeface="Arial" panose="020B0604020202020204" pitchFamily="34" charset="0"/>
                <a:buChar char="–"/>
                <a:defRPr kumimoji="1">
                  <a:solidFill>
                    <a:schemeClr val="tx1"/>
                  </a:solidFill>
                  <a:latin typeface="Arial" panose="020B0604020202020204" pitchFamily="34" charset="0"/>
                  <a:ea typeface="ヒラギノ角ゴ Pro W3" charset="-128"/>
                </a:defRPr>
              </a:lvl6pPr>
              <a:lvl7pPr marL="2971800" indent="-228600" eaLnBrk="0" fontAlgn="base" hangingPunct="0">
                <a:spcBef>
                  <a:spcPct val="20000"/>
                </a:spcBef>
                <a:spcAft>
                  <a:spcPct val="0"/>
                </a:spcAft>
                <a:buClr>
                  <a:schemeClr val="tx1"/>
                </a:buClr>
                <a:buFont typeface="Arial" panose="020B0604020202020204" pitchFamily="34" charset="0"/>
                <a:buChar char="–"/>
                <a:defRPr kumimoji="1">
                  <a:solidFill>
                    <a:schemeClr val="tx1"/>
                  </a:solidFill>
                  <a:latin typeface="Arial" panose="020B0604020202020204" pitchFamily="34" charset="0"/>
                  <a:ea typeface="ヒラギノ角ゴ Pro W3" charset="-128"/>
                </a:defRPr>
              </a:lvl7pPr>
              <a:lvl8pPr marL="3429000" indent="-228600" eaLnBrk="0" fontAlgn="base" hangingPunct="0">
                <a:spcBef>
                  <a:spcPct val="20000"/>
                </a:spcBef>
                <a:spcAft>
                  <a:spcPct val="0"/>
                </a:spcAft>
                <a:buClr>
                  <a:schemeClr val="tx1"/>
                </a:buClr>
                <a:buFont typeface="Arial" panose="020B0604020202020204" pitchFamily="34" charset="0"/>
                <a:buChar char="–"/>
                <a:defRPr kumimoji="1">
                  <a:solidFill>
                    <a:schemeClr val="tx1"/>
                  </a:solidFill>
                  <a:latin typeface="Arial" panose="020B0604020202020204" pitchFamily="34" charset="0"/>
                  <a:ea typeface="ヒラギノ角ゴ Pro W3" charset="-128"/>
                </a:defRPr>
              </a:lvl8pPr>
              <a:lvl9pPr marL="3886200" indent="-228600" eaLnBrk="0" fontAlgn="base" hangingPunct="0">
                <a:spcBef>
                  <a:spcPct val="20000"/>
                </a:spcBef>
                <a:spcAft>
                  <a:spcPct val="0"/>
                </a:spcAft>
                <a:buClr>
                  <a:schemeClr val="tx1"/>
                </a:buClr>
                <a:buFont typeface="Arial" panose="020B0604020202020204" pitchFamily="34" charset="0"/>
                <a:buChar char="–"/>
                <a:defRPr kumimoji="1">
                  <a:solidFill>
                    <a:schemeClr val="tx1"/>
                  </a:solidFill>
                  <a:latin typeface="Arial" panose="020B0604020202020204" pitchFamily="34" charset="0"/>
                  <a:ea typeface="ヒラギノ角ゴ Pro W3" charset="-128"/>
                </a:defRPr>
              </a:lvl9pPr>
            </a:lstStyle>
            <a:p>
              <a:pPr algn="ctr" eaLnBrk="1" hangingPunct="1">
                <a:spcBef>
                  <a:spcPct val="0"/>
                </a:spcBef>
                <a:buClrTx/>
                <a:buFontTx/>
                <a:buNone/>
              </a:pPr>
              <a:r>
                <a:rPr kumimoji="0" lang="en-US" altLang="en-US" sz="1400" dirty="0" smtClean="0">
                  <a:latin typeface="Tahoma" panose="020B0604030504040204" pitchFamily="34" charset="0"/>
                  <a:ea typeface="MS PGothic" panose="020B0600070205080204" pitchFamily="34" charset="-128"/>
                </a:rPr>
                <a:t>Dec 2019</a:t>
              </a:r>
              <a:endParaRPr kumimoji="0" lang="en-US" altLang="en-US" sz="1400" dirty="0">
                <a:latin typeface="Tahoma" panose="020B0604030504040204" pitchFamily="34" charset="0"/>
                <a:ea typeface="MS PGothic" panose="020B0600070205080204" pitchFamily="34" charset="-128"/>
              </a:endParaRPr>
            </a:p>
          </p:txBody>
        </p:sp>
        <p:sp>
          <p:nvSpPr>
            <p:cNvPr id="27" name="Text Box 39"/>
            <p:cNvSpPr txBox="1">
              <a:spLocks noChangeArrowheads="1"/>
            </p:cNvSpPr>
            <p:nvPr/>
          </p:nvSpPr>
          <p:spPr bwMode="auto">
            <a:xfrm>
              <a:off x="4696" y="3813"/>
              <a:ext cx="586"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1"/>
                </a:buClr>
                <a:buChar char="•"/>
                <a:defRPr kumimoji="1" sz="3200">
                  <a:solidFill>
                    <a:schemeClr val="tx1"/>
                  </a:solidFill>
                  <a:latin typeface="Arial" panose="020B0604020202020204" pitchFamily="34" charset="0"/>
                  <a:ea typeface="ヒラギノ角ゴ Pro W3" charset="-128"/>
                </a:defRPr>
              </a:lvl1pPr>
              <a:lvl2pPr marL="742950" indent="-285750" eaLnBrk="0" hangingPunct="0">
                <a:spcBef>
                  <a:spcPct val="20000"/>
                </a:spcBef>
                <a:buClr>
                  <a:schemeClr val="tx1"/>
                </a:buClr>
                <a:buFont typeface="Arial" panose="020B0604020202020204" pitchFamily="34" charset="0"/>
                <a:buChar char="–"/>
                <a:defRPr kumimoji="1" sz="2800">
                  <a:solidFill>
                    <a:schemeClr val="tx1"/>
                  </a:solidFill>
                  <a:latin typeface="Arial" panose="020B0604020202020204" pitchFamily="34" charset="0"/>
                  <a:ea typeface="ヒラギノ角ゴ Pro W3" charset="-128"/>
                </a:defRPr>
              </a:lvl2pPr>
              <a:lvl3pPr marL="1143000" indent="-228600" eaLnBrk="0" hangingPunct="0">
                <a:spcBef>
                  <a:spcPct val="20000"/>
                </a:spcBef>
                <a:buClr>
                  <a:schemeClr val="tx1"/>
                </a:buClr>
                <a:buFont typeface="Wingdings" panose="05000000000000000000" pitchFamily="2" charset="2"/>
                <a:buChar char="§"/>
                <a:defRPr kumimoji="1" sz="2400">
                  <a:solidFill>
                    <a:schemeClr val="tx1"/>
                  </a:solidFill>
                  <a:latin typeface="Arial" panose="020B0604020202020204" pitchFamily="34" charset="0"/>
                  <a:ea typeface="ヒラギノ角ゴ Pro W3" charset="-128"/>
                </a:defRPr>
              </a:lvl3pPr>
              <a:lvl4pPr marL="1600200" indent="-228600" eaLnBrk="0" hangingPunct="0">
                <a:spcBef>
                  <a:spcPct val="20000"/>
                </a:spcBef>
                <a:buClr>
                  <a:schemeClr val="tx1"/>
                </a:buClr>
                <a:buChar char="•"/>
                <a:defRPr kumimoji="1" sz="2000">
                  <a:solidFill>
                    <a:schemeClr val="tx1"/>
                  </a:solidFill>
                  <a:latin typeface="Arial" panose="020B0604020202020204" pitchFamily="34" charset="0"/>
                  <a:ea typeface="ヒラギノ角ゴ Pro W3" charset="-128"/>
                </a:defRPr>
              </a:lvl4pPr>
              <a:lvl5pPr marL="2057400" indent="-228600" eaLnBrk="0" hangingPunct="0">
                <a:spcBef>
                  <a:spcPct val="20000"/>
                </a:spcBef>
                <a:buClr>
                  <a:schemeClr val="tx1"/>
                </a:buClr>
                <a:buFont typeface="Arial" panose="020B0604020202020204" pitchFamily="34" charset="0"/>
                <a:buChar char="–"/>
                <a:defRPr kumimoji="1">
                  <a:solidFill>
                    <a:schemeClr val="tx1"/>
                  </a:solidFill>
                  <a:latin typeface="Arial" panose="020B0604020202020204" pitchFamily="34" charset="0"/>
                  <a:ea typeface="ヒラギノ角ゴ Pro W3" charset="-128"/>
                </a:defRPr>
              </a:lvl5pPr>
              <a:lvl6pPr marL="2514600" indent="-228600" eaLnBrk="0" fontAlgn="base" hangingPunct="0">
                <a:spcBef>
                  <a:spcPct val="20000"/>
                </a:spcBef>
                <a:spcAft>
                  <a:spcPct val="0"/>
                </a:spcAft>
                <a:buClr>
                  <a:schemeClr val="tx1"/>
                </a:buClr>
                <a:buFont typeface="Arial" panose="020B0604020202020204" pitchFamily="34" charset="0"/>
                <a:buChar char="–"/>
                <a:defRPr kumimoji="1">
                  <a:solidFill>
                    <a:schemeClr val="tx1"/>
                  </a:solidFill>
                  <a:latin typeface="Arial" panose="020B0604020202020204" pitchFamily="34" charset="0"/>
                  <a:ea typeface="ヒラギノ角ゴ Pro W3" charset="-128"/>
                </a:defRPr>
              </a:lvl6pPr>
              <a:lvl7pPr marL="2971800" indent="-228600" eaLnBrk="0" fontAlgn="base" hangingPunct="0">
                <a:spcBef>
                  <a:spcPct val="20000"/>
                </a:spcBef>
                <a:spcAft>
                  <a:spcPct val="0"/>
                </a:spcAft>
                <a:buClr>
                  <a:schemeClr val="tx1"/>
                </a:buClr>
                <a:buFont typeface="Arial" panose="020B0604020202020204" pitchFamily="34" charset="0"/>
                <a:buChar char="–"/>
                <a:defRPr kumimoji="1">
                  <a:solidFill>
                    <a:schemeClr val="tx1"/>
                  </a:solidFill>
                  <a:latin typeface="Arial" panose="020B0604020202020204" pitchFamily="34" charset="0"/>
                  <a:ea typeface="ヒラギノ角ゴ Pro W3" charset="-128"/>
                </a:defRPr>
              </a:lvl7pPr>
              <a:lvl8pPr marL="3429000" indent="-228600" eaLnBrk="0" fontAlgn="base" hangingPunct="0">
                <a:spcBef>
                  <a:spcPct val="20000"/>
                </a:spcBef>
                <a:spcAft>
                  <a:spcPct val="0"/>
                </a:spcAft>
                <a:buClr>
                  <a:schemeClr val="tx1"/>
                </a:buClr>
                <a:buFont typeface="Arial" panose="020B0604020202020204" pitchFamily="34" charset="0"/>
                <a:buChar char="–"/>
                <a:defRPr kumimoji="1">
                  <a:solidFill>
                    <a:schemeClr val="tx1"/>
                  </a:solidFill>
                  <a:latin typeface="Arial" panose="020B0604020202020204" pitchFamily="34" charset="0"/>
                  <a:ea typeface="ヒラギノ角ゴ Pro W3" charset="-128"/>
                </a:defRPr>
              </a:lvl8pPr>
              <a:lvl9pPr marL="3886200" indent="-228600" eaLnBrk="0" fontAlgn="base" hangingPunct="0">
                <a:spcBef>
                  <a:spcPct val="20000"/>
                </a:spcBef>
                <a:spcAft>
                  <a:spcPct val="0"/>
                </a:spcAft>
                <a:buClr>
                  <a:schemeClr val="tx1"/>
                </a:buClr>
                <a:buFont typeface="Arial" panose="020B0604020202020204" pitchFamily="34" charset="0"/>
                <a:buChar char="–"/>
                <a:defRPr kumimoji="1">
                  <a:solidFill>
                    <a:schemeClr val="tx1"/>
                  </a:solidFill>
                  <a:latin typeface="Arial" panose="020B0604020202020204" pitchFamily="34" charset="0"/>
                  <a:ea typeface="ヒラギノ角ゴ Pro W3" charset="-128"/>
                </a:defRPr>
              </a:lvl9pPr>
            </a:lstStyle>
            <a:p>
              <a:pPr algn="ctr" eaLnBrk="1" hangingPunct="1">
                <a:spcBef>
                  <a:spcPct val="0"/>
                </a:spcBef>
                <a:buClrTx/>
                <a:buFontTx/>
                <a:buNone/>
              </a:pPr>
              <a:r>
                <a:rPr kumimoji="0" lang="en-US" altLang="en-US" sz="1400" dirty="0" smtClean="0">
                  <a:latin typeface="Tahoma" panose="020B0604030504040204" pitchFamily="34" charset="0"/>
                  <a:ea typeface="MS PGothic" panose="020B0600070205080204" pitchFamily="34" charset="-128"/>
                </a:rPr>
                <a:t>Mar 2020</a:t>
              </a:r>
              <a:endParaRPr kumimoji="0" lang="en-US" altLang="en-US" sz="1400" dirty="0">
                <a:latin typeface="Tahoma" panose="020B0604030504040204" pitchFamily="34" charset="0"/>
                <a:ea typeface="MS PGothic" panose="020B0600070205080204" pitchFamily="34" charset="-128"/>
              </a:endParaRPr>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27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4276">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54276">
                                            <p:txEl>
                                              <p:pRg st="8" end="8"/>
                                            </p:txEl>
                                          </p:spTgt>
                                        </p:tgtEl>
                                        <p:attrNameLst>
                                          <p:attrName>style.visibility</p:attrName>
                                        </p:attrNameLst>
                                      </p:cBhvr>
                                      <p:to>
                                        <p:strVal val="visible"/>
                                      </p:to>
                                    </p:set>
                                    <p:anim calcmode="lin" valueType="num">
                                      <p:cBhvr>
                                        <p:cTn id="15" dur="500" fill="hold"/>
                                        <p:tgtEl>
                                          <p:spTgt spid="54276">
                                            <p:txEl>
                                              <p:pRg st="8" end="8"/>
                                            </p:txEl>
                                          </p:spTgt>
                                        </p:tgtEl>
                                        <p:attrNameLst>
                                          <p:attrName>ppt_w</p:attrName>
                                        </p:attrNameLst>
                                      </p:cBhvr>
                                      <p:tavLst>
                                        <p:tav tm="0">
                                          <p:val>
                                            <p:fltVal val="0"/>
                                          </p:val>
                                        </p:tav>
                                        <p:tav tm="100000">
                                          <p:val>
                                            <p:strVal val="#ppt_w"/>
                                          </p:val>
                                        </p:tav>
                                      </p:tavLst>
                                    </p:anim>
                                    <p:anim calcmode="lin" valueType="num">
                                      <p:cBhvr>
                                        <p:cTn id="16" dur="500" fill="hold"/>
                                        <p:tgtEl>
                                          <p:spTgt spid="54276">
                                            <p:txEl>
                                              <p:pRg st="8" end="8"/>
                                            </p:txEl>
                                          </p:spTgt>
                                        </p:tgtEl>
                                        <p:attrNameLst>
                                          <p:attrName>ppt_h</p:attrName>
                                        </p:attrNameLst>
                                      </p:cBhvr>
                                      <p:tavLst>
                                        <p:tav tm="0">
                                          <p:val>
                                            <p:fltVal val="0"/>
                                          </p:val>
                                        </p:tav>
                                        <p:tav tm="100000">
                                          <p:val>
                                            <p:strVal val="#ppt_h"/>
                                          </p:val>
                                        </p:tav>
                                      </p:tavLst>
                                    </p:anim>
                                    <p:animEffect transition="in" filter="fade">
                                      <p:cBhvr>
                                        <p:cTn id="17" dur="500"/>
                                        <p:tgtEl>
                                          <p:spTgt spid="54276">
                                            <p:txEl>
                                              <p:pRg st="8" end="8"/>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54276">
                                            <p:txEl>
                                              <p:pRg st="9" end="9"/>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dissolve">
                                      <p:cBhvr>
                                        <p:cTn id="26" dur="500"/>
                                        <p:tgtEl>
                                          <p:spTgt spid="1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ipe(left)">
                                      <p:cBhvr>
                                        <p:cTn id="31" dur="500"/>
                                        <p:tgtEl>
                                          <p:spTgt spid="5"/>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wipe(down)">
                                      <p:cBhvr>
                                        <p:cTn id="3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6" grpId="0" uiExpand="1" build="p"/>
      <p:bldP spid="15" grpId="0" animBg="1"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6323" name="Rectangle 2"/>
          <p:cNvSpPr>
            <a:spLocks noGrp="1" noChangeArrowheads="1"/>
          </p:cNvSpPr>
          <p:nvPr>
            <p:ph type="title"/>
          </p:nvPr>
        </p:nvSpPr>
        <p:spPr>
          <a:xfrm>
            <a:off x="623392" y="836712"/>
            <a:ext cx="10873208" cy="1008112"/>
          </a:xfrm>
        </p:spPr>
        <p:txBody>
          <a:bodyPr>
            <a:normAutofit/>
          </a:bodyPr>
          <a:lstStyle/>
          <a:p>
            <a:pPr algn="l"/>
            <a:r>
              <a:rPr lang="en-US" altLang="en-US" sz="3600" dirty="0" smtClean="0"/>
              <a:t>Working Spaces: </a:t>
            </a:r>
            <a:endParaRPr lang="en-US" altLang="en-US" sz="3600" dirty="0"/>
          </a:p>
        </p:txBody>
      </p:sp>
      <p:sp>
        <p:nvSpPr>
          <p:cNvPr id="2" name="Slide Number Placeholder 1"/>
          <p:cNvSpPr>
            <a:spLocks noGrp="1"/>
          </p:cNvSpPr>
          <p:nvPr>
            <p:ph type="sldNum" sz="quarter" idx="12"/>
          </p:nvPr>
        </p:nvSpPr>
        <p:spPr>
          <a:xfrm>
            <a:off x="8976320" y="6309320"/>
            <a:ext cx="2844800" cy="457200"/>
          </a:xfrm>
        </p:spPr>
        <p:txBody>
          <a:bodyPr/>
          <a:lstStyle/>
          <a:p>
            <a:fld id="{E6DDE6C6-53F6-4947-8401-AA701545E2D3}" type="slidenum">
              <a:rPr lang="en-US" altLang="en-US" smtClean="0">
                <a:solidFill>
                  <a:schemeClr val="tx1"/>
                </a:solidFill>
              </a:rPr>
            </a:fld>
            <a:endParaRPr lang="en-US" altLang="en-US" dirty="0">
              <a:solidFill>
                <a:schemeClr val="tx1"/>
              </a:solidFill>
            </a:endParaRPr>
          </a:p>
        </p:txBody>
      </p:sp>
      <p:graphicFrame>
        <p:nvGraphicFramePr>
          <p:cNvPr id="9" name="Object 8"/>
          <p:cNvGraphicFramePr>
            <a:graphicFrameLocks noChangeAspect="1"/>
          </p:cNvGraphicFramePr>
          <p:nvPr/>
        </p:nvGraphicFramePr>
        <p:xfrm>
          <a:off x="2603388" y="1628800"/>
          <a:ext cx="4752528" cy="720080"/>
        </p:xfrm>
        <a:graphic>
          <a:graphicData uri="http://schemas.openxmlformats.org/presentationml/2006/ole">
            <mc:AlternateContent xmlns:mc="http://schemas.openxmlformats.org/markup-compatibility/2006">
              <mc:Choice xmlns:v="urn:schemas-microsoft-com:vml" Requires="v">
                <p:oleObj spid="_x0000_s5155" name="Equation" r:id="rId1" imgW="56388000" imgH="10972800" progId="Equation.3">
                  <p:embed/>
                </p:oleObj>
              </mc:Choice>
              <mc:Fallback>
                <p:oleObj name="Equation" r:id="rId1" imgW="56388000" imgH="10972800" progId="Equation.3">
                  <p:embed/>
                  <p:pic>
                    <p:nvPicPr>
                      <p:cNvPr id="0" name="Object 8"/>
                      <p:cNvPicPr>
                        <a:picLocks noChangeAspect="1" noChangeArrowheads="1"/>
                      </p:cNvPicPr>
                      <p:nvPr/>
                    </p:nvPicPr>
                    <p:blipFill>
                      <a:blip r:embed="rId2"/>
                      <a:srcRect/>
                      <a:stretch>
                        <a:fillRect/>
                      </a:stretch>
                    </p:blipFill>
                    <p:spPr bwMode="auto">
                      <a:xfrm>
                        <a:off x="2603388" y="1628800"/>
                        <a:ext cx="4752528" cy="720080"/>
                      </a:xfrm>
                      <a:prstGeom prst="rect">
                        <a:avLst/>
                      </a:prstGeom>
                      <a:noFill/>
                      <a:ln>
                        <a:noFill/>
                      </a:ln>
                    </p:spPr>
                  </p:pic>
                </p:oleObj>
              </mc:Fallback>
            </mc:AlternateContent>
          </a:graphicData>
        </a:graphic>
      </p:graphicFrame>
      <p:graphicFrame>
        <p:nvGraphicFramePr>
          <p:cNvPr id="10" name="Object 9"/>
          <p:cNvGraphicFramePr>
            <a:graphicFrameLocks noChangeAspect="1"/>
          </p:cNvGraphicFramePr>
          <p:nvPr/>
        </p:nvGraphicFramePr>
        <p:xfrm>
          <a:off x="4136688" y="2366133"/>
          <a:ext cx="4824536" cy="900100"/>
        </p:xfrm>
        <a:graphic>
          <a:graphicData uri="http://schemas.openxmlformats.org/presentationml/2006/ole">
            <mc:AlternateContent xmlns:mc="http://schemas.openxmlformats.org/markup-compatibility/2006">
              <mc:Choice xmlns:v="urn:schemas-microsoft-com:vml" Requires="v">
                <p:oleObj spid="_x0000_s5156" name="Equation" r:id="rId3" imgW="70713600" imgH="15849600" progId="Equation.3">
                  <p:embed/>
                </p:oleObj>
              </mc:Choice>
              <mc:Fallback>
                <p:oleObj name="Equation" r:id="rId3" imgW="70713600" imgH="15849600" progId="Equation.3">
                  <p:embed/>
                  <p:pic>
                    <p:nvPicPr>
                      <p:cNvPr id="0" name="Object 9"/>
                      <p:cNvPicPr>
                        <a:picLocks noChangeAspect="1" noChangeArrowheads="1"/>
                      </p:cNvPicPr>
                      <p:nvPr/>
                    </p:nvPicPr>
                    <p:blipFill>
                      <a:blip r:embed="rId4"/>
                      <a:srcRect/>
                      <a:stretch>
                        <a:fillRect/>
                      </a:stretch>
                    </p:blipFill>
                    <p:spPr bwMode="auto">
                      <a:xfrm>
                        <a:off x="4136688" y="2366133"/>
                        <a:ext cx="4824536" cy="900100"/>
                      </a:xfrm>
                      <a:prstGeom prst="rect">
                        <a:avLst/>
                      </a:prstGeom>
                      <a:noFill/>
                      <a:ln>
                        <a:noFill/>
                      </a:ln>
                    </p:spPr>
                  </p:pic>
                </p:oleObj>
              </mc:Fallback>
            </mc:AlternateContent>
          </a:graphicData>
        </a:graphic>
      </p:graphicFrame>
      <p:sp>
        <p:nvSpPr>
          <p:cNvPr id="11" name="Rectangle 10"/>
          <p:cNvSpPr/>
          <p:nvPr/>
        </p:nvSpPr>
        <p:spPr>
          <a:xfrm>
            <a:off x="695400" y="3627975"/>
            <a:ext cx="10801200" cy="2031325"/>
          </a:xfrm>
          <a:prstGeom prst="rect">
            <a:avLst/>
          </a:prstGeom>
        </p:spPr>
        <p:txBody>
          <a:bodyPr wrap="square">
            <a:spAutoFit/>
          </a:bodyPr>
          <a:lstStyle/>
          <a:p>
            <a:pPr marL="285750" indent="-285750">
              <a:buFont typeface="Arial" panose="020B0604020202020204" pitchFamily="34" charset="0"/>
              <a:buChar char="•"/>
            </a:pPr>
            <a:r>
              <a:rPr lang="en-AU" dirty="0"/>
              <a:t>At what point in time is this? </a:t>
            </a:r>
            <a:r>
              <a:rPr lang="en-AU" dirty="0" smtClean="0"/>
              <a:t>                                                </a:t>
            </a:r>
            <a:r>
              <a:rPr lang="en-AU" dirty="0" smtClean="0">
                <a:solidFill>
                  <a:srgbClr val="FF0000"/>
                </a:solidFill>
              </a:rPr>
              <a:t>June 2016</a:t>
            </a:r>
            <a:endParaRPr lang="en-AU" dirty="0" smtClean="0">
              <a:solidFill>
                <a:srgbClr val="FF0000"/>
              </a:solidFill>
            </a:endParaRPr>
          </a:p>
          <a:p>
            <a:pPr marL="285750" indent="-285750">
              <a:buFont typeface="Arial" panose="020B0604020202020204" pitchFamily="34" charset="0"/>
              <a:buChar char="•"/>
            </a:pPr>
            <a:r>
              <a:rPr lang="en-GB" altLang="en-US" dirty="0"/>
              <a:t>We need to value the bond at end of August 2016</a:t>
            </a:r>
            <a:endParaRPr lang="en-GB" altLang="en-US" dirty="0"/>
          </a:p>
          <a:p>
            <a:pPr marL="285750" indent="-285750">
              <a:buFont typeface="Arial" panose="020B0604020202020204" pitchFamily="34" charset="0"/>
              <a:buChar char="•"/>
            </a:pPr>
            <a:r>
              <a:rPr lang="en-GB" altLang="en-US" dirty="0"/>
              <a:t>How? </a:t>
            </a:r>
            <a:r>
              <a:rPr lang="en-GB" altLang="en-US" dirty="0" smtClean="0"/>
              <a:t>                                                                                   </a:t>
            </a:r>
            <a:r>
              <a:rPr lang="en-GB" altLang="en-US" dirty="0" smtClean="0">
                <a:solidFill>
                  <a:srgbClr val="FF0000"/>
                </a:solidFill>
              </a:rPr>
              <a:t>We </a:t>
            </a:r>
            <a:r>
              <a:rPr lang="en-GB" altLang="en-US" dirty="0">
                <a:solidFill>
                  <a:srgbClr val="FF0000"/>
                </a:solidFill>
              </a:rPr>
              <a:t>need to compound it for two months</a:t>
            </a:r>
            <a:endParaRPr lang="en-GB" altLang="en-US" dirty="0">
              <a:solidFill>
                <a:srgbClr val="FF0000"/>
              </a:solidFill>
            </a:endParaRPr>
          </a:p>
          <a:p>
            <a:endParaRPr lang="en-GB" altLang="en-US" dirty="0" smtClean="0"/>
          </a:p>
          <a:p>
            <a:pPr marL="285750" indent="-285750">
              <a:buFont typeface="Arial" panose="020B0604020202020204" pitchFamily="34" charset="0"/>
              <a:buChar char="•"/>
            </a:pPr>
            <a:r>
              <a:rPr lang="en-GB" altLang="en-US" dirty="0" smtClean="0"/>
              <a:t>Remember </a:t>
            </a:r>
            <a:r>
              <a:rPr lang="en-GB" altLang="en-US" dirty="0"/>
              <a:t>that cash flows are </a:t>
            </a:r>
            <a:r>
              <a:rPr lang="en-GB" altLang="en-US" b="1" dirty="0"/>
              <a:t>quarterly</a:t>
            </a:r>
            <a:endParaRPr lang="en-GB" altLang="en-US" b="1" dirty="0"/>
          </a:p>
          <a:p>
            <a:pPr marL="285750" indent="-285750">
              <a:buFont typeface="Arial" panose="020B0604020202020204" pitchFamily="34" charset="0"/>
              <a:buChar char="•"/>
            </a:pPr>
            <a:r>
              <a:rPr lang="en-GB" altLang="en-US" dirty="0"/>
              <a:t>How many months are there in a quarter? So what fraction of a quarter is two months?</a:t>
            </a:r>
            <a:endParaRPr lang="en-GB" altLang="en-US" dirty="0"/>
          </a:p>
          <a:p>
            <a:pPr marL="285750" indent="-285750">
              <a:buFont typeface="Arial" panose="020B0604020202020204" pitchFamily="34" charset="0"/>
              <a:buChar char="•"/>
            </a:pPr>
            <a:endParaRPr lang="en-AU" dirty="0"/>
          </a:p>
        </p:txBody>
      </p:sp>
      <p:graphicFrame>
        <p:nvGraphicFramePr>
          <p:cNvPr id="12" name="Object 4"/>
          <p:cNvGraphicFramePr>
            <a:graphicFrameLocks noChangeAspect="1"/>
          </p:cNvGraphicFramePr>
          <p:nvPr/>
        </p:nvGraphicFramePr>
        <p:xfrm>
          <a:off x="4295800" y="5517232"/>
          <a:ext cx="2808313" cy="706340"/>
        </p:xfrm>
        <a:graphic>
          <a:graphicData uri="http://schemas.openxmlformats.org/presentationml/2006/ole">
            <mc:AlternateContent xmlns:mc="http://schemas.openxmlformats.org/markup-compatibility/2006">
              <mc:Choice xmlns:v="urn:schemas-microsoft-com:vml" Requires="v">
                <p:oleObj spid="_x0000_s5157" name="Equation" r:id="rId5" imgW="1282700" imgH="508000" progId="Equation.DSMT4">
                  <p:embed/>
                </p:oleObj>
              </mc:Choice>
              <mc:Fallback>
                <p:oleObj name="Equation" r:id="rId5" imgW="1282700" imgH="508000" progId="Equation.DSMT4">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95800" y="5517232"/>
                        <a:ext cx="2808313" cy="706340"/>
                      </a:xfrm>
                      <a:prstGeom prst="rect">
                        <a:avLst/>
                      </a:prstGeom>
                      <a:noFill/>
                      <a:ln>
                        <a:noFill/>
                      </a:ln>
                      <a:effectLst/>
                    </p:spPr>
                  </p:pic>
                </p:oleObj>
              </mc:Fallback>
            </mc:AlternateContent>
          </a:graphicData>
        </a:graphic>
      </p:graphicFrame>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noAutofit/>
          </a:bodyPr>
          <a:lstStyle/>
          <a:p>
            <a:r>
              <a:rPr lang="en-AU" sz="3600" dirty="0">
                <a:ea typeface="MS PGothic" panose="020B0600070205080204" pitchFamily="34" charset="-128"/>
              </a:rPr>
              <a:t>Introduction</a:t>
            </a:r>
            <a:endParaRPr lang="en-AU" sz="3600" dirty="0">
              <a:ea typeface="MS PGothic" panose="020B0600070205080204" pitchFamily="34" charset="-128"/>
            </a:endParaRPr>
          </a:p>
        </p:txBody>
      </p:sp>
      <p:sp>
        <p:nvSpPr>
          <p:cNvPr id="3" name="Content Placeholder 2"/>
          <p:cNvSpPr>
            <a:spLocks noGrp="1"/>
          </p:cNvSpPr>
          <p:nvPr>
            <p:ph idx="1"/>
          </p:nvPr>
        </p:nvSpPr>
        <p:spPr>
          <a:xfrm>
            <a:off x="695326" y="1700213"/>
            <a:ext cx="10801349" cy="4608515"/>
          </a:xfrm>
        </p:spPr>
        <p:txBody>
          <a:bodyPr>
            <a:normAutofit/>
          </a:bodyPr>
          <a:lstStyle/>
          <a:p>
            <a:pPr marL="342900" indent="-342900">
              <a:buFont typeface="Wingdings" panose="05000000000000000000" pitchFamily="2" charset="2"/>
              <a:buChar char="§"/>
            </a:pPr>
            <a:r>
              <a:rPr lang="en-AU" sz="2400" dirty="0" smtClean="0">
                <a:ea typeface="MS PGothic" panose="020B0600070205080204" pitchFamily="34" charset="-128"/>
                <a:cs typeface="Arial" panose="020B0604020202020204" pitchFamily="34" charset="0"/>
              </a:rPr>
              <a:t>We </a:t>
            </a:r>
            <a:r>
              <a:rPr lang="en-AU" dirty="0" smtClean="0">
                <a:ea typeface="MS PGothic" panose="020B0600070205080204" pitchFamily="34" charset="-128"/>
                <a:cs typeface="Arial" panose="020B0604020202020204" pitchFamily="34" charset="0"/>
              </a:rPr>
              <a:t>focus on </a:t>
            </a:r>
            <a:r>
              <a:rPr lang="en-AU" sz="2400" dirty="0" smtClean="0">
                <a:ea typeface="MS PGothic" panose="020B0600070205080204" pitchFamily="34" charset="-128"/>
                <a:cs typeface="Arial" panose="020B0604020202020204" pitchFamily="34" charset="0"/>
              </a:rPr>
              <a:t>debt instruments in this part</a:t>
            </a:r>
            <a:endParaRPr lang="en-AU" sz="2400" dirty="0">
              <a:ea typeface="MS PGothic" panose="020B0600070205080204" pitchFamily="34" charset="-128"/>
              <a:cs typeface="Arial" panose="020B0604020202020204" pitchFamily="34" charset="0"/>
            </a:endParaRPr>
          </a:p>
          <a:p>
            <a:pPr marL="342900" indent="-342900">
              <a:buFont typeface="Wingdings" panose="05000000000000000000" pitchFamily="2" charset="2"/>
              <a:buChar char="§"/>
            </a:pPr>
            <a:r>
              <a:rPr lang="en-AU" sz="2400" dirty="0">
                <a:ea typeface="MS PGothic" panose="020B0600070205080204" pitchFamily="34" charset="-128"/>
                <a:cs typeface="Arial" panose="020B0604020202020204" pitchFamily="34" charset="0"/>
              </a:rPr>
              <a:t>Debt is where a company borrows money, which it will repay at some future time.</a:t>
            </a:r>
            <a:endParaRPr lang="en-AU" sz="2400" dirty="0">
              <a:ea typeface="MS PGothic" panose="020B0600070205080204" pitchFamily="34" charset="-128"/>
              <a:cs typeface="Arial" panose="020B0604020202020204" pitchFamily="34" charset="0"/>
            </a:endParaRPr>
          </a:p>
          <a:p>
            <a:pPr marL="342900" indent="-342900">
              <a:buFont typeface="Wingdings" panose="05000000000000000000" pitchFamily="2" charset="2"/>
              <a:buChar char="§"/>
            </a:pPr>
            <a:r>
              <a:rPr lang="en-AU" sz="2400" dirty="0">
                <a:ea typeface="MS PGothic" panose="020B0600070205080204" pitchFamily="34" charset="-128"/>
                <a:cs typeface="Arial" panose="020B0604020202020204" pitchFamily="34" charset="0"/>
              </a:rPr>
              <a:t>Debt is given different names, depending upon how long the borrowing period is. Very broadly:</a:t>
            </a:r>
            <a:endParaRPr lang="en-AU" sz="2400" dirty="0">
              <a:ea typeface="MS PGothic" panose="020B0600070205080204" pitchFamily="34" charset="-128"/>
              <a:cs typeface="Arial" panose="020B0604020202020204" pitchFamily="34" charset="0"/>
            </a:endParaRPr>
          </a:p>
          <a:p>
            <a:pPr marL="716280" lvl="1" indent="-354330"/>
            <a:r>
              <a:rPr lang="en-AU" sz="2400" dirty="0">
                <a:ea typeface="MS PGothic" panose="020B0600070205080204" pitchFamily="34" charset="-128"/>
                <a:cs typeface="Arial" panose="020B0604020202020204" pitchFamily="34" charset="0"/>
              </a:rPr>
              <a:t>Bills – short term (less than a year)</a:t>
            </a:r>
            <a:endParaRPr lang="en-AU" sz="2400" dirty="0">
              <a:ea typeface="MS PGothic" panose="020B0600070205080204" pitchFamily="34" charset="-128"/>
              <a:cs typeface="Arial" panose="020B0604020202020204" pitchFamily="34" charset="0"/>
            </a:endParaRPr>
          </a:p>
          <a:p>
            <a:pPr marL="716280" lvl="1" indent="-354330"/>
            <a:r>
              <a:rPr lang="en-AU" sz="2400" dirty="0">
                <a:ea typeface="MS PGothic" panose="020B0600070205080204" pitchFamily="34" charset="-128"/>
                <a:cs typeface="Arial" panose="020B0604020202020204" pitchFamily="34" charset="0"/>
              </a:rPr>
              <a:t>Notes – medium term (1-10 years)</a:t>
            </a:r>
            <a:endParaRPr lang="en-AU" sz="2400" dirty="0">
              <a:ea typeface="MS PGothic" panose="020B0600070205080204" pitchFamily="34" charset="-128"/>
              <a:cs typeface="Arial" panose="020B0604020202020204" pitchFamily="34" charset="0"/>
            </a:endParaRPr>
          </a:p>
          <a:p>
            <a:pPr marL="716280" lvl="1" indent="-354330"/>
            <a:r>
              <a:rPr lang="en-AU" sz="2400" dirty="0">
                <a:ea typeface="MS PGothic" panose="020B0600070205080204" pitchFamily="34" charset="-128"/>
                <a:cs typeface="Arial" panose="020B0604020202020204" pitchFamily="34" charset="0"/>
              </a:rPr>
              <a:t>Bonds – long term (can be for longer than 10 years)</a:t>
            </a:r>
            <a:endParaRPr lang="en-AU" sz="2400" dirty="0">
              <a:ea typeface="MS PGothic" panose="020B0600070205080204" pitchFamily="34" charset="-128"/>
              <a:cs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695400" y="764705"/>
            <a:ext cx="10801200" cy="1083329"/>
          </a:xfrm>
        </p:spPr>
        <p:txBody>
          <a:bodyPr>
            <a:noAutofit/>
          </a:bodyPr>
          <a:lstStyle/>
          <a:p>
            <a:pPr algn="l"/>
            <a:r>
              <a:rPr lang="en-US" altLang="zh-CN" sz="3600" dirty="0" smtClean="0">
                <a:ea typeface="MS PGothic" panose="020B0600070205080204" pitchFamily="34" charset="-128"/>
              </a:rPr>
              <a:t>Bond</a:t>
            </a:r>
            <a:r>
              <a:rPr lang="zh-CN" altLang="en-US" sz="3600" dirty="0" smtClean="0">
                <a:ea typeface="MS PGothic" panose="020B0600070205080204" pitchFamily="34" charset="-128"/>
              </a:rPr>
              <a:t> </a:t>
            </a:r>
            <a:r>
              <a:rPr lang="en-US" altLang="zh-CN" sz="3600" dirty="0" smtClean="0">
                <a:ea typeface="MS PGothic" panose="020B0600070205080204" pitchFamily="34" charset="-128"/>
              </a:rPr>
              <a:t>Relationship</a:t>
            </a:r>
            <a:r>
              <a:rPr lang="zh-CN" altLang="en-US" sz="3600" dirty="0" smtClean="0">
                <a:ea typeface="MS PGothic" panose="020B0600070205080204" pitchFamily="34" charset="-128"/>
              </a:rPr>
              <a:t> </a:t>
            </a:r>
            <a:r>
              <a:rPr lang="en-US" altLang="zh-CN" sz="3600" dirty="0" smtClean="0">
                <a:ea typeface="MS PGothic" panose="020B0600070205080204" pitchFamily="34" charset="-128"/>
              </a:rPr>
              <a:t>I</a:t>
            </a:r>
            <a:r>
              <a:rPr lang="en-US" altLang="en-US" sz="3600" dirty="0" smtClean="0">
                <a:ea typeface="MS PGothic" panose="020B0600070205080204" pitchFamily="34" charset="-128"/>
              </a:rPr>
              <a:t>: Coupon </a:t>
            </a:r>
            <a:r>
              <a:rPr lang="en-US" altLang="en-US" sz="3600" dirty="0">
                <a:ea typeface="MS PGothic" panose="020B0600070205080204" pitchFamily="34" charset="-128"/>
              </a:rPr>
              <a:t>rate vs. Yields to Maturity</a:t>
            </a:r>
            <a:endParaRPr lang="en-US" altLang="en-US" sz="3600" dirty="0">
              <a:ea typeface="MS PGothic" panose="020B0600070205080204" pitchFamily="34" charset="-128"/>
            </a:endParaRPr>
          </a:p>
        </p:txBody>
      </p:sp>
      <p:sp>
        <p:nvSpPr>
          <p:cNvPr id="2" name="Content Placeholder 1"/>
          <p:cNvSpPr>
            <a:spLocks noGrp="1"/>
          </p:cNvSpPr>
          <p:nvPr>
            <p:ph idx="1"/>
          </p:nvPr>
        </p:nvSpPr>
        <p:spPr>
          <a:xfrm>
            <a:off x="695400" y="2348880"/>
            <a:ext cx="10873208" cy="3450696"/>
          </a:xfrm>
        </p:spPr>
        <p:txBody>
          <a:bodyPr>
            <a:noAutofit/>
          </a:bodyPr>
          <a:lstStyle/>
          <a:p>
            <a:pPr marL="342900" indent="-342900">
              <a:lnSpc>
                <a:spcPct val="90000"/>
              </a:lnSpc>
              <a:buFont typeface="Wingdings" panose="05000000000000000000" pitchFamily="2" charset="2"/>
              <a:buChar char="§"/>
              <a:defRPr/>
            </a:pPr>
            <a:r>
              <a:rPr lang="en-US" altLang="en-US" sz="2400" dirty="0" smtClean="0">
                <a:cs typeface="Arial" panose="020B0604020202020204" pitchFamily="34" charset="0"/>
              </a:rPr>
              <a:t>A </a:t>
            </a:r>
            <a:r>
              <a:rPr lang="en-US" altLang="en-US" sz="2400" dirty="0">
                <a:cs typeface="Arial" panose="020B0604020202020204" pitchFamily="34" charset="0"/>
              </a:rPr>
              <a:t>bond’s coupon rate =  yield to maturity, bond will sell at price equal to its face value; these are called </a:t>
            </a:r>
            <a:r>
              <a:rPr lang="en-US" altLang="en-US" sz="2400" b="1" dirty="0">
                <a:cs typeface="Arial" panose="020B0604020202020204" pitchFamily="34" charset="0"/>
              </a:rPr>
              <a:t>par</a:t>
            </a:r>
            <a:r>
              <a:rPr lang="en-US" altLang="en-US" sz="2400" dirty="0">
                <a:cs typeface="Arial" panose="020B0604020202020204" pitchFamily="34" charset="0"/>
              </a:rPr>
              <a:t> bonds.</a:t>
            </a:r>
            <a:endParaRPr lang="en-US" altLang="en-US" sz="2400" dirty="0">
              <a:cs typeface="Arial" panose="020B0604020202020204" pitchFamily="34" charset="0"/>
            </a:endParaRPr>
          </a:p>
          <a:p>
            <a:pPr marL="342900" indent="-342900">
              <a:lnSpc>
                <a:spcPct val="90000"/>
              </a:lnSpc>
              <a:buFont typeface="Wingdings" panose="05000000000000000000" pitchFamily="2" charset="2"/>
              <a:buChar char="§"/>
              <a:defRPr/>
            </a:pPr>
            <a:endParaRPr lang="en-US" altLang="en-US" sz="2400" dirty="0">
              <a:cs typeface="Arial" panose="020B0604020202020204" pitchFamily="34" charset="0"/>
            </a:endParaRPr>
          </a:p>
          <a:p>
            <a:pPr marL="342900" indent="-342900">
              <a:lnSpc>
                <a:spcPct val="90000"/>
              </a:lnSpc>
              <a:buSzPct val="90000"/>
              <a:buFont typeface="Wingdings" panose="05000000000000000000" pitchFamily="2" charset="2"/>
              <a:buChar char="§"/>
              <a:defRPr/>
            </a:pPr>
            <a:r>
              <a:rPr lang="en-US" altLang="en-US" sz="2400" dirty="0"/>
              <a:t>A bond’s coupon rate is &lt; </a:t>
            </a:r>
            <a:r>
              <a:rPr lang="en-US" altLang="en-US" sz="2400" dirty="0">
                <a:cs typeface="Arial" panose="020B0604020202020204" pitchFamily="34" charset="0"/>
              </a:rPr>
              <a:t>yield to maturity</a:t>
            </a:r>
            <a:r>
              <a:rPr lang="en-US" altLang="en-US" sz="2400" dirty="0"/>
              <a:t>, then bond will sell at price less than its face value; these are called </a:t>
            </a:r>
            <a:r>
              <a:rPr lang="en-US" altLang="en-US" sz="2400" b="1" dirty="0"/>
              <a:t>discount</a:t>
            </a:r>
            <a:r>
              <a:rPr lang="en-US" altLang="en-US" sz="2400" dirty="0"/>
              <a:t> bonds</a:t>
            </a:r>
            <a:endParaRPr lang="en-US" altLang="en-US" sz="2400" dirty="0"/>
          </a:p>
          <a:p>
            <a:pPr marL="342900" indent="-342900">
              <a:lnSpc>
                <a:spcPct val="90000"/>
              </a:lnSpc>
              <a:buSzPct val="90000"/>
              <a:buFont typeface="Wingdings" panose="05000000000000000000" pitchFamily="2" charset="2"/>
              <a:buChar char="§"/>
              <a:defRPr/>
            </a:pPr>
            <a:endParaRPr lang="en-US" altLang="en-US" sz="2400" dirty="0"/>
          </a:p>
          <a:p>
            <a:pPr marL="342900" indent="-342900">
              <a:lnSpc>
                <a:spcPct val="90000"/>
              </a:lnSpc>
              <a:buSzPct val="90000"/>
              <a:buFont typeface="Wingdings" panose="05000000000000000000" pitchFamily="2" charset="2"/>
              <a:buChar char="§"/>
              <a:defRPr/>
            </a:pPr>
            <a:r>
              <a:rPr lang="en-US" altLang="en-US" sz="2400" dirty="0"/>
              <a:t>A bond’s coupon rate &gt; </a:t>
            </a:r>
            <a:r>
              <a:rPr lang="en-US" altLang="en-US" sz="2400" dirty="0">
                <a:cs typeface="Arial" panose="020B0604020202020204" pitchFamily="34" charset="0"/>
              </a:rPr>
              <a:t>yield to maturity</a:t>
            </a:r>
            <a:r>
              <a:rPr lang="en-US" altLang="en-US" sz="2400" dirty="0"/>
              <a:t>, then bond will sell at price more than its face value; these are called </a:t>
            </a:r>
            <a:r>
              <a:rPr lang="en-US" altLang="en-US" sz="2400" b="1" dirty="0"/>
              <a:t>premium</a:t>
            </a:r>
            <a:r>
              <a:rPr lang="en-US" altLang="en-US" sz="2400" dirty="0"/>
              <a:t> bonds</a:t>
            </a:r>
            <a:endParaRPr lang="en-US" altLang="en-US" sz="2400" dirty="0"/>
          </a:p>
          <a:p>
            <a:pPr marL="342900" indent="-342900">
              <a:buFont typeface="Wingdings" panose="05000000000000000000" pitchFamily="2" charset="2"/>
              <a:buChar char="§"/>
              <a:defRPr/>
            </a:pPr>
            <a:endParaRPr lang="en-AU" sz="24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695400" y="665475"/>
            <a:ext cx="10801200" cy="1252728"/>
          </a:xfrm>
        </p:spPr>
        <p:txBody>
          <a:bodyPr>
            <a:normAutofit/>
          </a:bodyPr>
          <a:lstStyle/>
          <a:p>
            <a:pPr algn="l" eaLnBrk="1" hangingPunct="1"/>
            <a:r>
              <a:rPr lang="en-US" altLang="zh-CN" sz="3600" dirty="0">
                <a:ea typeface="MS PGothic" panose="020B0600070205080204" pitchFamily="34" charset="-128"/>
              </a:rPr>
              <a:t>Bond</a:t>
            </a:r>
            <a:r>
              <a:rPr lang="zh-CN" altLang="en-US" sz="3600" dirty="0">
                <a:ea typeface="MS PGothic" panose="020B0600070205080204" pitchFamily="34" charset="-128"/>
              </a:rPr>
              <a:t> </a:t>
            </a:r>
            <a:r>
              <a:rPr lang="en-US" altLang="zh-CN" sz="3600" dirty="0">
                <a:ea typeface="MS PGothic" panose="020B0600070205080204" pitchFamily="34" charset="-128"/>
              </a:rPr>
              <a:t>Relationship</a:t>
            </a:r>
            <a:r>
              <a:rPr lang="zh-CN" altLang="en-US" sz="3600" dirty="0">
                <a:ea typeface="MS PGothic" panose="020B0600070205080204" pitchFamily="34" charset="-128"/>
              </a:rPr>
              <a:t> </a:t>
            </a:r>
            <a:r>
              <a:rPr lang="en-US" altLang="zh-CN" sz="3600" dirty="0" smtClean="0">
                <a:ea typeface="MS PGothic" panose="020B0600070205080204" pitchFamily="34" charset="-128"/>
              </a:rPr>
              <a:t>II</a:t>
            </a:r>
            <a:r>
              <a:rPr lang="en-US" altLang="en-US" sz="3600" dirty="0" smtClean="0">
                <a:ea typeface="MS PGothic" panose="020B0600070205080204" pitchFamily="34" charset="-128"/>
              </a:rPr>
              <a:t>: Effect </a:t>
            </a:r>
            <a:r>
              <a:rPr lang="en-US" altLang="en-US" sz="3600" dirty="0">
                <a:ea typeface="MS PGothic" panose="020B0600070205080204" pitchFamily="34" charset="-128"/>
              </a:rPr>
              <a:t>of Time and Bond Price</a:t>
            </a:r>
            <a:endParaRPr lang="en-US" altLang="en-US" sz="3600" dirty="0">
              <a:ea typeface="MS PGothic" panose="020B0600070205080204" pitchFamily="34" charset="-128"/>
            </a:endParaRPr>
          </a:p>
        </p:txBody>
      </p:sp>
      <p:pic>
        <p:nvPicPr>
          <p:cNvPr id="6" name="Picture 7" descr="fig08_0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983432" y="1927183"/>
            <a:ext cx="7416823" cy="4793870"/>
          </a:xfrm>
          <a:prstGeom prst="rect">
            <a:avLst/>
          </a:prstGeom>
          <a:noFill/>
        </p:spPr>
      </p:pic>
      <p:sp>
        <p:nvSpPr>
          <p:cNvPr id="7" name="Rectangle 6"/>
          <p:cNvSpPr/>
          <p:nvPr/>
        </p:nvSpPr>
        <p:spPr>
          <a:xfrm>
            <a:off x="6600056" y="1738873"/>
            <a:ext cx="4572000" cy="1015663"/>
          </a:xfrm>
          <a:prstGeom prst="rect">
            <a:avLst/>
          </a:prstGeom>
        </p:spPr>
        <p:txBody>
          <a:bodyPr>
            <a:spAutoFit/>
          </a:bodyPr>
          <a:lstStyle/>
          <a:p>
            <a:pPr>
              <a:spcBef>
                <a:spcPct val="60000"/>
              </a:spcBef>
            </a:pPr>
            <a:r>
              <a:rPr lang="en-US" sz="2000" dirty="0">
                <a:latin typeface="Cambria" panose="02040503050406030204" pitchFamily="18" charset="0"/>
                <a:cs typeface="Arial" panose="020B0604020202020204" pitchFamily="34" charset="0"/>
              </a:rPr>
              <a:t>Holding all other things constant, the price of discount or premium bond will move towards par value over time.</a:t>
            </a:r>
            <a:endParaRPr lang="en-US" sz="2000" dirty="0">
              <a:latin typeface="Cambria" panose="02040503050406030204" pitchFamily="18" charset="0"/>
              <a:cs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68580" indent="-342900">
              <a:buFont typeface="Wingdings" panose="05000000000000000000" pitchFamily="2" charset="2"/>
              <a:buChar char="§"/>
              <a:defRPr/>
            </a:pPr>
            <a:r>
              <a:rPr lang="en-US" altLang="en-US" sz="2400" dirty="0" smtClean="0">
                <a:ea typeface="MS PGothic" panose="020B0600070205080204" pitchFamily="34" charset="-128"/>
              </a:rPr>
              <a:t>The </a:t>
            </a:r>
            <a:r>
              <a:rPr lang="en-US" altLang="en-US" sz="2400" dirty="0">
                <a:ea typeface="MS PGothic" panose="020B0600070205080204" pitchFamily="34" charset="-128"/>
              </a:rPr>
              <a:t>yields on corporate bonds are determined by the riskiness of the company issuing the </a:t>
            </a:r>
            <a:r>
              <a:rPr lang="en-US" altLang="en-US" sz="2400" dirty="0" smtClean="0">
                <a:ea typeface="MS PGothic" panose="020B0600070205080204" pitchFamily="34" charset="-128"/>
              </a:rPr>
              <a:t>bond (its </a:t>
            </a:r>
            <a:r>
              <a:rPr lang="en-US" altLang="en-US" sz="2400" dirty="0">
                <a:ea typeface="MS PGothic" panose="020B0600070205080204" pitchFamily="34" charset="-128"/>
              </a:rPr>
              <a:t>ability to </a:t>
            </a:r>
            <a:r>
              <a:rPr lang="en-US" altLang="en-US" sz="2400" dirty="0" smtClean="0">
                <a:ea typeface="MS PGothic" panose="020B0600070205080204" pitchFamily="34" charset="-128"/>
              </a:rPr>
              <a:t>repay) and also the characteristics of the bond</a:t>
            </a:r>
            <a:endParaRPr lang="en-US" altLang="en-US" sz="2400" dirty="0">
              <a:ea typeface="MS PGothic" panose="020B0600070205080204" pitchFamily="34" charset="-128"/>
            </a:endParaRPr>
          </a:p>
          <a:p>
            <a:pPr marL="68580" indent="-342900">
              <a:buFont typeface="Wingdings" panose="05000000000000000000" pitchFamily="2" charset="2"/>
              <a:buChar char="§"/>
              <a:defRPr/>
            </a:pPr>
            <a:r>
              <a:rPr lang="en-US" altLang="en-US" sz="2400" dirty="0">
                <a:ea typeface="MS PGothic" panose="020B0600070205080204" pitchFamily="34" charset="-128"/>
              </a:rPr>
              <a:t>There are four risk characteristics that are responsible for most of the differences in corporate borrowing costs:</a:t>
            </a:r>
            <a:endParaRPr lang="en-US" altLang="en-US" sz="2400" dirty="0">
              <a:ea typeface="MS PGothic" panose="020B0600070205080204" pitchFamily="34" charset="-128"/>
            </a:endParaRPr>
          </a:p>
          <a:p>
            <a:pPr marL="716280" lvl="1" indent="-354330">
              <a:buSzPct val="90000"/>
              <a:defRPr/>
            </a:pPr>
            <a:r>
              <a:rPr lang="en-US" altLang="en-US" sz="2400" dirty="0">
                <a:ea typeface="MS PGothic" panose="020B0600070205080204" pitchFamily="34" charset="-128"/>
              </a:rPr>
              <a:t>Security’s marketability                            </a:t>
            </a:r>
            <a:endParaRPr lang="en-US" altLang="en-US" sz="2400" dirty="0">
              <a:ea typeface="MS PGothic" panose="020B0600070205080204" pitchFamily="34" charset="-128"/>
            </a:endParaRPr>
          </a:p>
          <a:p>
            <a:pPr marL="716280" lvl="1" indent="-354330">
              <a:buSzPct val="90000"/>
              <a:defRPr/>
            </a:pPr>
            <a:r>
              <a:rPr lang="en-US" altLang="en-US" sz="2400" dirty="0">
                <a:ea typeface="MS PGothic" panose="020B0600070205080204" pitchFamily="34" charset="-128"/>
              </a:rPr>
              <a:t>Call feature                                                  </a:t>
            </a:r>
            <a:endParaRPr lang="en-US" altLang="en-US" sz="2400" dirty="0">
              <a:ea typeface="MS PGothic" panose="020B0600070205080204" pitchFamily="34" charset="-128"/>
            </a:endParaRPr>
          </a:p>
          <a:p>
            <a:pPr marL="716280" lvl="1" indent="-354330">
              <a:buSzPct val="90000"/>
              <a:defRPr/>
            </a:pPr>
            <a:r>
              <a:rPr lang="en-US" altLang="en-US" sz="2400" dirty="0">
                <a:ea typeface="MS PGothic" panose="020B0600070205080204" pitchFamily="34" charset="-128"/>
              </a:rPr>
              <a:t>Default risk  </a:t>
            </a:r>
            <a:endParaRPr lang="en-US" altLang="en-US" sz="2400" dirty="0">
              <a:ea typeface="MS PGothic" panose="020B0600070205080204" pitchFamily="34" charset="-128"/>
            </a:endParaRPr>
          </a:p>
          <a:p>
            <a:pPr marL="716280" lvl="1" indent="-354330">
              <a:buSzPct val="90000"/>
              <a:defRPr/>
            </a:pPr>
            <a:r>
              <a:rPr lang="en-US" altLang="en-US" sz="2400" dirty="0">
                <a:ea typeface="MS PGothic" panose="020B0600070205080204" pitchFamily="34" charset="-128"/>
              </a:rPr>
              <a:t>Term to maturity              </a:t>
            </a:r>
            <a:r>
              <a:rPr lang="en-US" altLang="en-US" sz="2000" dirty="0">
                <a:ea typeface="MS PGothic" panose="020B0600070205080204" pitchFamily="34" charset="-128"/>
              </a:rPr>
              <a:t>                                 </a:t>
            </a:r>
            <a:endParaRPr lang="en-US" altLang="en-US" sz="2000" dirty="0">
              <a:ea typeface="MS PGothic" panose="020B0600070205080204" pitchFamily="34" charset="-128"/>
            </a:endParaRPr>
          </a:p>
          <a:p>
            <a:pPr>
              <a:buFont typeface="Wingdings" panose="05000000000000000000" pitchFamily="2" charset="2"/>
              <a:buChar char="Ø"/>
              <a:defRPr/>
            </a:pPr>
            <a:endParaRPr lang="en-AU" sz="2000" dirty="0">
              <a:ea typeface="MS PGothic" panose="020B0600070205080204" pitchFamily="34" charset="-128"/>
            </a:endParaRPr>
          </a:p>
        </p:txBody>
      </p:sp>
      <p:sp>
        <p:nvSpPr>
          <p:cNvPr id="34820" name="Rectangle 4"/>
          <p:cNvSpPr>
            <a:spLocks noChangeArrowheads="1"/>
          </p:cNvSpPr>
          <p:nvPr/>
        </p:nvSpPr>
        <p:spPr bwMode="auto">
          <a:xfrm>
            <a:off x="1905000" y="1600200"/>
            <a:ext cx="8305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533400" indent="-533400">
              <a:spcBef>
                <a:spcPct val="20000"/>
              </a:spcBef>
              <a:buClr>
                <a:schemeClr val="tx1"/>
              </a:buClr>
              <a:buSzPct val="90000"/>
            </a:pPr>
            <a:endParaRPr lang="en-US" altLang="en-US" sz="2800" b="1"/>
          </a:p>
        </p:txBody>
      </p:sp>
      <p:sp>
        <p:nvSpPr>
          <p:cNvPr id="4" name="Title 3"/>
          <p:cNvSpPr>
            <a:spLocks noGrp="1"/>
          </p:cNvSpPr>
          <p:nvPr>
            <p:ph type="title"/>
          </p:nvPr>
        </p:nvSpPr>
        <p:spPr/>
        <p:txBody>
          <a:bodyPr>
            <a:noAutofit/>
          </a:bodyPr>
          <a:lstStyle/>
          <a:p>
            <a:r>
              <a:rPr lang="en-US" altLang="zh-CN" sz="3600" dirty="0">
                <a:ea typeface="MS PGothic" panose="020B0600070205080204" pitchFamily="34" charset="-128"/>
              </a:rPr>
              <a:t>What</a:t>
            </a:r>
            <a:r>
              <a:rPr lang="zh-CN" altLang="en-US" sz="3600" dirty="0">
                <a:ea typeface="MS PGothic" panose="020B0600070205080204" pitchFamily="34" charset="-128"/>
              </a:rPr>
              <a:t> </a:t>
            </a:r>
            <a:r>
              <a:rPr lang="en-US" altLang="zh-CN" sz="3600" dirty="0">
                <a:ea typeface="MS PGothic" panose="020B0600070205080204" pitchFamily="34" charset="-128"/>
              </a:rPr>
              <a:t>Affect</a:t>
            </a:r>
            <a:r>
              <a:rPr lang="zh-CN" altLang="en-US" sz="3600" dirty="0">
                <a:ea typeface="MS PGothic" panose="020B0600070205080204" pitchFamily="34" charset="-128"/>
              </a:rPr>
              <a:t> </a:t>
            </a:r>
            <a:r>
              <a:rPr lang="en-US" altLang="zh-CN" sz="3600" dirty="0">
                <a:ea typeface="MS PGothic" panose="020B0600070205080204" pitchFamily="34" charset="-128"/>
              </a:rPr>
              <a:t>Yields?</a:t>
            </a:r>
            <a:endParaRPr lang="en-AU" sz="36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695400" y="764705"/>
            <a:ext cx="10801200" cy="1083329"/>
          </a:xfrm>
        </p:spPr>
        <p:txBody>
          <a:bodyPr>
            <a:normAutofit/>
          </a:bodyPr>
          <a:lstStyle/>
          <a:p>
            <a:pPr marL="800100" indent="-800100"/>
            <a:r>
              <a:rPr lang="en-US" altLang="en-US" sz="3600" dirty="0">
                <a:ea typeface="MS PGothic" panose="020B0600070205080204" pitchFamily="34" charset="-128"/>
              </a:rPr>
              <a:t>The structure of interest rates</a:t>
            </a:r>
            <a:endParaRPr lang="en-US" altLang="en-US" sz="3600" dirty="0">
              <a:ea typeface="MS PGothic" panose="020B0600070205080204" pitchFamily="34" charset="-128"/>
            </a:endParaRPr>
          </a:p>
        </p:txBody>
      </p:sp>
      <p:sp>
        <p:nvSpPr>
          <p:cNvPr id="2" name="Content Placeholder 1"/>
          <p:cNvSpPr>
            <a:spLocks noGrp="1"/>
          </p:cNvSpPr>
          <p:nvPr>
            <p:ph idx="1"/>
          </p:nvPr>
        </p:nvSpPr>
        <p:spPr>
          <a:xfrm>
            <a:off x="695400" y="1628800"/>
            <a:ext cx="10801200" cy="4176464"/>
          </a:xfrm>
        </p:spPr>
        <p:txBody>
          <a:bodyPr>
            <a:noAutofit/>
          </a:bodyPr>
          <a:lstStyle/>
          <a:p>
            <a:pPr marL="342900" indent="-342900">
              <a:buSzPct val="90000"/>
              <a:buFont typeface="Wingdings" panose="05000000000000000000" pitchFamily="2" charset="2"/>
              <a:buChar char="§"/>
              <a:defRPr/>
            </a:pPr>
            <a:r>
              <a:rPr lang="en-US" altLang="en-US" sz="2400" b="1" dirty="0"/>
              <a:t>Marketability </a:t>
            </a:r>
            <a:r>
              <a:rPr lang="en-US" altLang="en-US" sz="2400" dirty="0"/>
              <a:t>is an </a:t>
            </a:r>
            <a:r>
              <a:rPr lang="en-US" altLang="en-US" sz="2400" dirty="0">
                <a:cs typeface="Arial" panose="020B0604020202020204" pitchFamily="34" charset="0"/>
              </a:rPr>
              <a:t>investor’s ability to sell a security quickly at low transaction cost, and at its fair market value (liquidity)</a:t>
            </a:r>
            <a:endParaRPr lang="en-US" altLang="en-US" sz="2400" dirty="0">
              <a:cs typeface="Arial" panose="020B0604020202020204" pitchFamily="34" charset="0"/>
            </a:endParaRPr>
          </a:p>
          <a:p>
            <a:pPr marL="342900" indent="-342900">
              <a:buSzPct val="90000"/>
              <a:buFont typeface="Wingdings" panose="05000000000000000000" pitchFamily="2" charset="2"/>
              <a:buChar char="§"/>
              <a:defRPr/>
            </a:pPr>
            <a:endParaRPr lang="en-US" altLang="en-US" sz="2400" dirty="0">
              <a:cs typeface="Arial" panose="020B0604020202020204" pitchFamily="34" charset="0"/>
            </a:endParaRPr>
          </a:p>
          <a:p>
            <a:pPr marL="342900" indent="-342900">
              <a:lnSpc>
                <a:spcPct val="80000"/>
              </a:lnSpc>
              <a:buSzPct val="90000"/>
              <a:buFont typeface="Wingdings" panose="05000000000000000000" pitchFamily="2" charset="2"/>
              <a:buChar char="§"/>
              <a:defRPr/>
            </a:pPr>
            <a:r>
              <a:rPr lang="en-US" altLang="en-US" sz="2400" b="1" dirty="0"/>
              <a:t>Question: </a:t>
            </a:r>
            <a:r>
              <a:rPr lang="en-US" altLang="en-US" sz="2400" dirty="0" smtClean="0"/>
              <a:t>There </a:t>
            </a:r>
            <a:r>
              <a:rPr lang="en-US" altLang="en-US" sz="2400" dirty="0"/>
              <a:t>are two bonds A and B.  The bonds have the same features (coupons rate, maturity </a:t>
            </a:r>
            <a:r>
              <a:rPr lang="en-US" altLang="en-US" sz="2400" dirty="0" err="1"/>
              <a:t>etc</a:t>
            </a:r>
            <a:r>
              <a:rPr lang="en-US" altLang="en-US" sz="2400" dirty="0"/>
              <a:t>). However, bond A is more marketable than bond B. Which bond  would you prefer? Which bond would you be willing to pay more for? What does this mean about the yield</a:t>
            </a:r>
            <a:r>
              <a:rPr lang="en-US" altLang="en-US" sz="2400" dirty="0" smtClean="0"/>
              <a:t>?</a:t>
            </a:r>
            <a:endParaRPr lang="en-US" altLang="en-US" sz="2400" dirty="0" smtClean="0"/>
          </a:p>
          <a:p>
            <a:pPr marL="716280" indent="-354330">
              <a:lnSpc>
                <a:spcPct val="80000"/>
              </a:lnSpc>
              <a:buSzPct val="90000"/>
              <a:buFont typeface="Arial" panose="020B0604020202020204" pitchFamily="34" charset="0"/>
              <a:buChar char="•"/>
              <a:defRPr/>
            </a:pPr>
            <a:endParaRPr lang="en-US" altLang="en-US" sz="2000" dirty="0" smtClean="0"/>
          </a:p>
          <a:p>
            <a:pPr marL="716280" indent="-354330">
              <a:lnSpc>
                <a:spcPct val="80000"/>
              </a:lnSpc>
              <a:buSzPct val="90000"/>
              <a:buFont typeface="Arial" panose="020B0604020202020204" pitchFamily="34" charset="0"/>
              <a:buChar char="•"/>
              <a:defRPr/>
            </a:pPr>
            <a:r>
              <a:rPr lang="en-US" altLang="en-US" sz="2000" dirty="0" smtClean="0"/>
              <a:t>You </a:t>
            </a:r>
            <a:r>
              <a:rPr lang="en-US" altLang="en-US" sz="2000" dirty="0"/>
              <a:t>would prefer the more marketable bond – bond A</a:t>
            </a:r>
            <a:endParaRPr lang="en-US" altLang="en-US" sz="2000" dirty="0"/>
          </a:p>
          <a:p>
            <a:pPr marL="716280" indent="-354330">
              <a:lnSpc>
                <a:spcPct val="80000"/>
              </a:lnSpc>
              <a:buSzPct val="90000"/>
              <a:buFont typeface="Arial" panose="020B0604020202020204" pitchFamily="34" charset="0"/>
              <a:buChar char="•"/>
              <a:defRPr/>
            </a:pPr>
            <a:r>
              <a:rPr lang="en-US" altLang="en-US" sz="2000" dirty="0"/>
              <a:t>Therefore would pay more for bond A</a:t>
            </a:r>
            <a:endParaRPr lang="en-US" altLang="en-US" sz="2000" dirty="0"/>
          </a:p>
          <a:p>
            <a:pPr marL="716280" indent="-354330">
              <a:lnSpc>
                <a:spcPct val="80000"/>
              </a:lnSpc>
              <a:buSzPct val="90000"/>
              <a:buFont typeface="Arial" panose="020B0604020202020204" pitchFamily="34" charset="0"/>
              <a:buChar char="•"/>
              <a:defRPr/>
            </a:pPr>
            <a:r>
              <a:rPr lang="en-US" altLang="en-US" sz="2000" dirty="0"/>
              <a:t>Therefore the yield would be lower (remember: inverse relation between yield and price)</a:t>
            </a:r>
            <a:endParaRPr lang="en-US" altLang="en-US" sz="2000" dirty="0"/>
          </a:p>
          <a:p>
            <a:pPr marL="342900" indent="-342900">
              <a:lnSpc>
                <a:spcPct val="80000"/>
              </a:lnSpc>
              <a:buSzPct val="90000"/>
              <a:buFont typeface="Wingdings" panose="05000000000000000000" pitchFamily="2" charset="2"/>
              <a:buChar char="§"/>
              <a:defRPr/>
            </a:pPr>
            <a:endParaRPr lang="en-US" altLang="en-US" sz="2400" dirty="0"/>
          </a:p>
          <a:p>
            <a:pPr marL="361950" indent="-361950">
              <a:lnSpc>
                <a:spcPct val="80000"/>
              </a:lnSpc>
              <a:buClr>
                <a:prstClr val="black"/>
              </a:buClr>
              <a:buSzPct val="90000"/>
              <a:buFont typeface="Wingdings" panose="05000000000000000000" pitchFamily="2" charset="2"/>
              <a:buChar char="§"/>
              <a:defRPr/>
            </a:pPr>
            <a:endParaRPr lang="en-AU" sz="24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3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noAutofit/>
          </a:bodyPr>
          <a:lstStyle/>
          <a:p>
            <a:pPr eaLnBrk="1" hangingPunct="1"/>
            <a:r>
              <a:rPr lang="en-US" altLang="en-US" sz="3600" dirty="0">
                <a:ea typeface="MS PGothic" panose="020B0600070205080204" pitchFamily="34" charset="-128"/>
              </a:rPr>
              <a:t>The structure of interest rates</a:t>
            </a:r>
            <a:endParaRPr lang="en-US" altLang="en-US" sz="3600" dirty="0">
              <a:ea typeface="MS PGothic" panose="020B0600070205080204" pitchFamily="34" charset="-128"/>
            </a:endParaRPr>
          </a:p>
        </p:txBody>
      </p:sp>
      <p:sp>
        <p:nvSpPr>
          <p:cNvPr id="2" name="Content Placeholder 1"/>
          <p:cNvSpPr>
            <a:spLocks noGrp="1"/>
          </p:cNvSpPr>
          <p:nvPr>
            <p:ph idx="1"/>
          </p:nvPr>
        </p:nvSpPr>
        <p:spPr>
          <a:xfrm>
            <a:off x="695326" y="1964449"/>
            <a:ext cx="10801350" cy="1368152"/>
          </a:xfrm>
        </p:spPr>
        <p:txBody>
          <a:bodyPr>
            <a:noAutofit/>
          </a:bodyPr>
          <a:lstStyle/>
          <a:p>
            <a:pPr marL="342900" indent="-342900">
              <a:buSzPct val="90000"/>
              <a:buFont typeface="Wingdings" panose="05000000000000000000" pitchFamily="2" charset="2"/>
              <a:buChar char="§"/>
              <a:defRPr/>
            </a:pPr>
            <a:r>
              <a:rPr lang="en-US" altLang="en-US" sz="2400" b="1" dirty="0"/>
              <a:t>Call Provision </a:t>
            </a:r>
            <a:r>
              <a:rPr lang="en-US" altLang="en-US" sz="2400" dirty="0"/>
              <a:t>g</a:t>
            </a:r>
            <a:r>
              <a:rPr lang="en-US" altLang="en-US" sz="2400" dirty="0">
                <a:cs typeface="Arial" panose="020B0604020202020204" pitchFamily="34" charset="0"/>
              </a:rPr>
              <a:t>ives the company issuing the bonds the option to purchase the bond from an investor at a predetermined price (the call price)</a:t>
            </a:r>
            <a:endParaRPr lang="en-US" altLang="en-US" sz="2400" dirty="0">
              <a:cs typeface="Arial" panose="020B0604020202020204" pitchFamily="34" charset="0"/>
            </a:endParaRPr>
          </a:p>
          <a:p>
            <a:pPr marL="716280" lvl="1" indent="-354330">
              <a:lnSpc>
                <a:spcPct val="90000"/>
              </a:lnSpc>
              <a:buSzPct val="90000"/>
              <a:defRPr/>
            </a:pPr>
            <a:r>
              <a:rPr lang="en-US" altLang="en-US" sz="2400" dirty="0">
                <a:cs typeface="Arial" panose="020B0604020202020204" pitchFamily="34" charset="0"/>
              </a:rPr>
              <a:t> </a:t>
            </a:r>
            <a:r>
              <a:rPr lang="en-US" altLang="en-US" sz="2400" dirty="0"/>
              <a:t>Investor must sell the bond at that price</a:t>
            </a:r>
            <a:endParaRPr lang="en-US" altLang="en-US" sz="2400" dirty="0"/>
          </a:p>
          <a:p>
            <a:pPr>
              <a:defRPr/>
            </a:pPr>
            <a:endParaRPr lang="en-AU" sz="2400" dirty="0"/>
          </a:p>
        </p:txBody>
      </p:sp>
      <p:pic>
        <p:nvPicPr>
          <p:cNvPr id="29699" name="Picture 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495600" y="3501008"/>
            <a:ext cx="6112206" cy="2880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noAutofit/>
          </a:bodyPr>
          <a:lstStyle/>
          <a:p>
            <a:pPr eaLnBrk="1" hangingPunct="1"/>
            <a:r>
              <a:rPr lang="en-US" altLang="en-US" sz="3600" dirty="0">
                <a:ea typeface="MS PGothic" panose="020B0600070205080204" pitchFamily="34" charset="-128"/>
              </a:rPr>
              <a:t>The structure of interest rates</a:t>
            </a:r>
            <a:endParaRPr lang="en-US" altLang="en-US" sz="3600" dirty="0">
              <a:ea typeface="MS PGothic" panose="020B0600070205080204" pitchFamily="34" charset="-128"/>
            </a:endParaRPr>
          </a:p>
        </p:txBody>
      </p:sp>
      <p:sp>
        <p:nvSpPr>
          <p:cNvPr id="2" name="Content Placeholder 1"/>
          <p:cNvSpPr>
            <a:spLocks noGrp="1"/>
          </p:cNvSpPr>
          <p:nvPr>
            <p:ph idx="1"/>
          </p:nvPr>
        </p:nvSpPr>
        <p:spPr>
          <a:xfrm>
            <a:off x="695326" y="2024386"/>
            <a:ext cx="10801349" cy="3708870"/>
          </a:xfrm>
        </p:spPr>
        <p:txBody>
          <a:bodyPr>
            <a:normAutofit lnSpcReduction="10000"/>
          </a:bodyPr>
          <a:lstStyle/>
          <a:p>
            <a:pPr marL="273050" indent="-273050">
              <a:lnSpc>
                <a:spcPct val="90000"/>
              </a:lnSpc>
              <a:buSzPct val="90000"/>
              <a:defRPr/>
            </a:pPr>
            <a:r>
              <a:rPr lang="en-US" altLang="en-US" sz="2400" b="1" dirty="0"/>
              <a:t>Question: </a:t>
            </a:r>
            <a:r>
              <a:rPr lang="en-US" altLang="en-US" sz="2400" dirty="0"/>
              <a:t>there are two bonds C and D.  The bonds have the same features (coupons rate, maturity </a:t>
            </a:r>
            <a:r>
              <a:rPr lang="en-US" altLang="en-US" sz="2400" dirty="0" err="1"/>
              <a:t>etc</a:t>
            </a:r>
            <a:r>
              <a:rPr lang="en-US" altLang="en-US" sz="2400" dirty="0"/>
              <a:t>). However, bond C is callable. Which bond would you be willing to pay more for? What does this mean about the yield</a:t>
            </a:r>
            <a:r>
              <a:rPr lang="en-US" altLang="en-US" sz="2400" dirty="0" smtClean="0"/>
              <a:t>?</a:t>
            </a:r>
            <a:endParaRPr lang="en-US" altLang="en-US" sz="2400" dirty="0" smtClean="0"/>
          </a:p>
          <a:p>
            <a:pPr marL="273050" indent="-273050">
              <a:lnSpc>
                <a:spcPct val="90000"/>
              </a:lnSpc>
              <a:buSzPct val="90000"/>
              <a:defRPr/>
            </a:pPr>
            <a:endParaRPr lang="en-US" altLang="en-US" sz="2400" dirty="0"/>
          </a:p>
          <a:p>
            <a:pPr marL="716280" indent="-354330">
              <a:buSzPct val="90000"/>
              <a:buFont typeface="Arial" panose="020B0604020202020204" pitchFamily="34" charset="0"/>
              <a:buChar char="•"/>
              <a:defRPr/>
            </a:pPr>
            <a:r>
              <a:rPr lang="en-US" altLang="en-US" sz="2400" dirty="0"/>
              <a:t>When bonds are called, investors suffer financial loss because they are forced to surrender their high-yielding bonds and reinvest their funds at lower prevailing market rate of interest </a:t>
            </a:r>
            <a:endParaRPr lang="en-US" altLang="en-US" sz="2400" dirty="0"/>
          </a:p>
          <a:p>
            <a:pPr marL="716280" indent="-354330">
              <a:buSzPct val="90000"/>
              <a:buFont typeface="Arial" panose="020B0604020202020204" pitchFamily="34" charset="0"/>
              <a:buChar char="•"/>
              <a:defRPr/>
            </a:pPr>
            <a:r>
              <a:rPr lang="en-US" altLang="en-US" sz="2400" dirty="0"/>
              <a:t>Therefore investors do not like callable bonds – prefer bond D</a:t>
            </a:r>
            <a:endParaRPr lang="en-US" altLang="en-US" sz="2400" dirty="0"/>
          </a:p>
          <a:p>
            <a:pPr marL="716280" indent="-354330">
              <a:buSzPct val="90000"/>
              <a:buFont typeface="Arial" panose="020B0604020202020204" pitchFamily="34" charset="0"/>
              <a:buChar char="•"/>
              <a:defRPr/>
            </a:pPr>
            <a:r>
              <a:rPr lang="en-US" altLang="en-US" sz="2400" dirty="0"/>
              <a:t>Bond D’s price will be higher and yield will be lower</a:t>
            </a:r>
            <a:endParaRPr lang="en-US" altLang="en-US" sz="2400" dirty="0"/>
          </a:p>
          <a:p>
            <a:pPr marL="273050" indent="-273050">
              <a:lnSpc>
                <a:spcPct val="90000"/>
              </a:lnSpc>
              <a:buSzPct val="90000"/>
              <a:defRPr/>
            </a:pPr>
            <a:endParaRPr lang="en-US" altLang="en-US" sz="24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noAutofit/>
          </a:bodyPr>
          <a:lstStyle/>
          <a:p>
            <a:pPr eaLnBrk="1" hangingPunct="1"/>
            <a:r>
              <a:rPr lang="en-US" altLang="en-US" sz="3600" dirty="0">
                <a:ea typeface="MS PGothic" panose="020B0600070205080204" pitchFamily="34" charset="-128"/>
              </a:rPr>
              <a:t>The structure of interest rates</a:t>
            </a:r>
            <a:endParaRPr lang="en-US" altLang="en-US" sz="3600" dirty="0">
              <a:ea typeface="MS PGothic" panose="020B0600070205080204" pitchFamily="34" charset="-128"/>
            </a:endParaRPr>
          </a:p>
        </p:txBody>
      </p:sp>
      <p:sp>
        <p:nvSpPr>
          <p:cNvPr id="3" name="Content Placeholder 2"/>
          <p:cNvSpPr>
            <a:spLocks noGrp="1"/>
          </p:cNvSpPr>
          <p:nvPr>
            <p:ph idx="1"/>
          </p:nvPr>
        </p:nvSpPr>
        <p:spPr>
          <a:xfrm>
            <a:off x="695326" y="1916832"/>
            <a:ext cx="10801350" cy="4104456"/>
          </a:xfrm>
        </p:spPr>
        <p:txBody>
          <a:bodyPr>
            <a:normAutofit/>
          </a:bodyPr>
          <a:lstStyle/>
          <a:p>
            <a:pPr marL="342900" indent="-342900">
              <a:buSzPct val="90000"/>
              <a:buFont typeface="Wingdings" panose="05000000000000000000" pitchFamily="2" charset="2"/>
              <a:buChar char="§"/>
              <a:defRPr/>
            </a:pPr>
            <a:r>
              <a:rPr lang="en-US" altLang="en-US" sz="2400" b="1" dirty="0"/>
              <a:t>Default Risk </a:t>
            </a:r>
            <a:r>
              <a:rPr lang="en-US" altLang="en-US" sz="2400" dirty="0"/>
              <a:t>is the r</a:t>
            </a:r>
            <a:r>
              <a:rPr lang="en-US" altLang="en-US" sz="2400" dirty="0">
                <a:cs typeface="Arial" panose="020B0604020202020204" pitchFamily="34" charset="0"/>
              </a:rPr>
              <a:t>isk the that </a:t>
            </a:r>
            <a:r>
              <a:rPr lang="en-US" altLang="en-US" sz="2400" dirty="0" smtClean="0">
                <a:cs typeface="Arial" panose="020B0604020202020204" pitchFamily="34" charset="0"/>
              </a:rPr>
              <a:t>the lender </a:t>
            </a:r>
            <a:r>
              <a:rPr lang="en-US" altLang="en-US" sz="2400" dirty="0">
                <a:cs typeface="Arial" panose="020B0604020202020204" pitchFamily="34" charset="0"/>
              </a:rPr>
              <a:t>may not receive payments as promised</a:t>
            </a:r>
            <a:endParaRPr lang="en-US" altLang="en-US" sz="2400" dirty="0">
              <a:cs typeface="Arial" panose="020B0604020202020204" pitchFamily="34" charset="0"/>
            </a:endParaRPr>
          </a:p>
          <a:p>
            <a:pPr marL="342900" indent="-342900">
              <a:lnSpc>
                <a:spcPct val="90000"/>
              </a:lnSpc>
              <a:buFont typeface="Wingdings" panose="05000000000000000000" pitchFamily="2" charset="2"/>
              <a:buChar char="§"/>
              <a:defRPr/>
            </a:pPr>
            <a:r>
              <a:rPr lang="en-US" altLang="en-US" sz="2400" b="1" dirty="0"/>
              <a:t>Question: </a:t>
            </a:r>
            <a:r>
              <a:rPr lang="en-US" altLang="en-US" sz="2400" dirty="0"/>
              <a:t>there are two bonds E and F.  The bonds have the same features (coupons rate, maturity </a:t>
            </a:r>
            <a:r>
              <a:rPr lang="en-US" altLang="en-US" sz="2400" dirty="0" err="1"/>
              <a:t>etc</a:t>
            </a:r>
            <a:r>
              <a:rPr lang="en-US" altLang="en-US" sz="2400" dirty="0"/>
              <a:t>). However, bond F is more likely to default. Which bond would you be willing to pay more for? What does this mean about the yield</a:t>
            </a:r>
            <a:r>
              <a:rPr lang="en-US" altLang="en-US" sz="2400" dirty="0" smtClean="0"/>
              <a:t>?</a:t>
            </a:r>
            <a:endParaRPr lang="en-US" altLang="en-US" sz="2400" dirty="0" smtClean="0"/>
          </a:p>
          <a:p>
            <a:pPr marL="342900" indent="-342900">
              <a:lnSpc>
                <a:spcPct val="90000"/>
              </a:lnSpc>
              <a:buFont typeface="Wingdings" panose="05000000000000000000" pitchFamily="2" charset="2"/>
              <a:buChar char="§"/>
              <a:defRPr/>
            </a:pPr>
            <a:endParaRPr lang="en-US" altLang="en-US" sz="2400" dirty="0" smtClean="0"/>
          </a:p>
          <a:p>
            <a:pPr marL="716280" indent="-354330">
              <a:lnSpc>
                <a:spcPct val="90000"/>
              </a:lnSpc>
              <a:buFont typeface="Arial" panose="020B0604020202020204" pitchFamily="34" charset="0"/>
              <a:buChar char="•"/>
              <a:defRPr/>
            </a:pPr>
            <a:r>
              <a:rPr lang="en-US" altLang="en-US" sz="2400" dirty="0">
                <a:cs typeface="Arial" panose="020B0604020202020204" pitchFamily="34" charset="0"/>
              </a:rPr>
              <a:t>Would be willing to pay more for bond E - i</a:t>
            </a:r>
            <a:r>
              <a:rPr lang="en-US" altLang="en-US" sz="2400" dirty="0"/>
              <a:t>nvestors must be paid a premium to purchase a security that exposes them to default risk</a:t>
            </a:r>
            <a:endParaRPr lang="en-US" altLang="en-US" sz="2400" dirty="0"/>
          </a:p>
          <a:p>
            <a:pPr marL="716280" indent="-354330">
              <a:lnSpc>
                <a:spcPct val="90000"/>
              </a:lnSpc>
              <a:buFont typeface="Arial" panose="020B0604020202020204" pitchFamily="34" charset="0"/>
              <a:buChar char="•"/>
              <a:defRPr/>
            </a:pPr>
            <a:r>
              <a:rPr lang="en-US" altLang="en-US" sz="2400" dirty="0"/>
              <a:t>Bond E would have a lower yield</a:t>
            </a:r>
            <a:endParaRPr lang="en-US" altLang="en-US" sz="2400" dirty="0"/>
          </a:p>
          <a:p>
            <a:pPr marL="342900" indent="-342900">
              <a:lnSpc>
                <a:spcPct val="90000"/>
              </a:lnSpc>
              <a:buFont typeface="Wingdings" panose="05000000000000000000" pitchFamily="2" charset="2"/>
              <a:buChar char="§"/>
              <a:defRPr/>
            </a:pPr>
            <a:endParaRPr lang="en-US" altLang="en-US" sz="2400" dirty="0"/>
          </a:p>
          <a:p>
            <a:pPr marL="342900" indent="-342900">
              <a:buFont typeface="Wingdings" panose="05000000000000000000" pitchFamily="2" charset="2"/>
              <a:buChar char="§"/>
              <a:defRPr/>
            </a:pPr>
            <a:endParaRPr lang="en-AU" sz="24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695400" y="764705"/>
            <a:ext cx="10801200" cy="1083329"/>
          </a:xfrm>
        </p:spPr>
        <p:txBody>
          <a:bodyPr>
            <a:normAutofit/>
          </a:bodyPr>
          <a:lstStyle/>
          <a:p>
            <a:pPr eaLnBrk="1" hangingPunct="1"/>
            <a:r>
              <a:rPr lang="en-US" altLang="en-US" sz="3600" dirty="0" smtClean="0">
                <a:ea typeface="MS PGothic" panose="020B0600070205080204" pitchFamily="34" charset="-128"/>
              </a:rPr>
              <a:t>Bond ratings</a:t>
            </a:r>
            <a:endParaRPr lang="en-US" altLang="en-US" sz="3600" dirty="0">
              <a:ea typeface="MS PGothic" panose="020B0600070205080204" pitchFamily="34" charset="-128"/>
            </a:endParaRPr>
          </a:p>
        </p:txBody>
      </p:sp>
      <p:sp>
        <p:nvSpPr>
          <p:cNvPr id="2" name="Content Placeholder 1"/>
          <p:cNvSpPr>
            <a:spLocks noGrp="1"/>
          </p:cNvSpPr>
          <p:nvPr>
            <p:ph idx="1"/>
          </p:nvPr>
        </p:nvSpPr>
        <p:spPr>
          <a:xfrm>
            <a:off x="718568" y="1556792"/>
            <a:ext cx="10801200" cy="3433244"/>
          </a:xfrm>
        </p:spPr>
        <p:txBody>
          <a:bodyPr>
            <a:noAutofit/>
          </a:bodyPr>
          <a:lstStyle/>
          <a:p>
            <a:pPr marL="361950" lvl="1" indent="-361950">
              <a:buFont typeface="Wingdings" panose="05000000000000000000" pitchFamily="2" charset="2"/>
              <a:buChar char="§"/>
              <a:defRPr/>
            </a:pPr>
            <a:r>
              <a:rPr lang="en-US" altLang="en-US" sz="2400" dirty="0">
                <a:ea typeface="MS PGothic" panose="020B0600070205080204" pitchFamily="34" charset="-128"/>
              </a:rPr>
              <a:t>Individuals and small businesses must rely on outside agencies for information on the potential that a bond issuer may default</a:t>
            </a:r>
            <a:endParaRPr lang="en-US" altLang="en-US" sz="2400" dirty="0">
              <a:ea typeface="MS PGothic" panose="020B0600070205080204" pitchFamily="34" charset="-128"/>
            </a:endParaRPr>
          </a:p>
          <a:p>
            <a:pPr marL="361950" lvl="1" indent="-361950">
              <a:buSzPct val="90000"/>
              <a:buFont typeface="Wingdings" panose="05000000000000000000" pitchFamily="2" charset="2"/>
              <a:buChar char="§"/>
              <a:defRPr/>
            </a:pPr>
            <a:r>
              <a:rPr lang="en-US" altLang="en-US" sz="2400" dirty="0">
                <a:ea typeface="MS PGothic" panose="020B0600070205080204" pitchFamily="34" charset="-128"/>
              </a:rPr>
              <a:t>Two most prominent credit rating agencies: Moody’s Investors Service (Moody’s) and Standard &amp; Poor’s (S&amp;P)  </a:t>
            </a:r>
            <a:endParaRPr lang="en-US" altLang="en-US" sz="2400" dirty="0">
              <a:ea typeface="MS PGothic" panose="020B0600070205080204" pitchFamily="34" charset="-128"/>
            </a:endParaRPr>
          </a:p>
          <a:p>
            <a:pPr marL="716280" lvl="1" indent="-354330">
              <a:lnSpc>
                <a:spcPct val="90000"/>
              </a:lnSpc>
              <a:buSzPct val="90000"/>
              <a:defRPr/>
            </a:pPr>
            <a:r>
              <a:rPr lang="en-US" altLang="en-US" sz="2400" dirty="0"/>
              <a:t>Both credit rating services rank bonds in order of expected probability of default; publish ratings as letter grades</a:t>
            </a:r>
            <a:endParaRPr lang="en-US" altLang="en-US" sz="2400" dirty="0"/>
          </a:p>
          <a:p>
            <a:pPr marL="361950" indent="-361950">
              <a:lnSpc>
                <a:spcPct val="90000"/>
              </a:lnSpc>
              <a:buSzPct val="90000"/>
              <a:buFont typeface="Wingdings" panose="05000000000000000000" pitchFamily="2" charset="2"/>
              <a:buChar char="§"/>
              <a:defRPr/>
            </a:pPr>
            <a:r>
              <a:rPr lang="en-US" altLang="en-US" sz="2400" dirty="0">
                <a:ea typeface="MS PGothic" panose="020B0600070205080204" pitchFamily="34" charset="-128"/>
              </a:rPr>
              <a:t>Fitch is a third widely-used credit ratings agency</a:t>
            </a:r>
            <a:endParaRPr lang="en-US" altLang="en-US" sz="2400" dirty="0">
              <a:ea typeface="MS PGothic" panose="020B0600070205080204" pitchFamily="34" charset="-128"/>
            </a:endParaRPr>
          </a:p>
          <a:p>
            <a:pPr marL="342900" indent="-342900">
              <a:buFont typeface="Wingdings" panose="05000000000000000000" pitchFamily="2" charset="2"/>
              <a:buChar char="§"/>
              <a:defRPr/>
            </a:pPr>
            <a:endParaRPr lang="en-AU" sz="2400" dirty="0">
              <a:ea typeface="MS PGothic" panose="020B0600070205080204" pitchFamily="34" charset="-12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noAutofit/>
          </a:bodyPr>
          <a:lstStyle/>
          <a:p>
            <a:r>
              <a:rPr lang="en-US" altLang="en-US" sz="3600" dirty="0">
                <a:ea typeface="MS PGothic" panose="020B0600070205080204" pitchFamily="34" charset="-128"/>
              </a:rPr>
              <a:t>Bond ratings</a:t>
            </a:r>
            <a:endParaRPr lang="en-US" altLang="en-US" sz="3600" dirty="0">
              <a:ea typeface="MS PGothic" panose="020B0600070205080204" pitchFamily="34" charset="-128"/>
            </a:endParaRPr>
          </a:p>
        </p:txBody>
      </p:sp>
      <p:sp>
        <p:nvSpPr>
          <p:cNvPr id="2" name="Content Placeholder 1"/>
          <p:cNvSpPr>
            <a:spLocks noGrp="1"/>
          </p:cNvSpPr>
          <p:nvPr>
            <p:ph idx="1"/>
          </p:nvPr>
        </p:nvSpPr>
        <p:spPr>
          <a:xfrm>
            <a:off x="695326" y="1946866"/>
            <a:ext cx="10801350" cy="4009676"/>
          </a:xfrm>
        </p:spPr>
        <p:txBody>
          <a:bodyPr>
            <a:noAutofit/>
          </a:bodyPr>
          <a:lstStyle/>
          <a:p>
            <a:pPr marL="342900" indent="-342900">
              <a:lnSpc>
                <a:spcPct val="90000"/>
              </a:lnSpc>
              <a:buFont typeface="Wingdings" panose="05000000000000000000" pitchFamily="2" charset="2"/>
              <a:buChar char="§"/>
              <a:defRPr/>
            </a:pPr>
            <a:r>
              <a:rPr lang="en-US" altLang="en-US" sz="2400" dirty="0">
                <a:cs typeface="Arial" panose="020B0604020202020204" pitchFamily="34" charset="0"/>
              </a:rPr>
              <a:t>Highest grade bonds, those with lowest default risk, are rated </a:t>
            </a:r>
            <a:r>
              <a:rPr lang="en-US" altLang="en-US" sz="2400" dirty="0" err="1">
                <a:cs typeface="Arial" panose="020B0604020202020204" pitchFamily="34" charset="0"/>
              </a:rPr>
              <a:t>Aaa</a:t>
            </a:r>
            <a:r>
              <a:rPr lang="en-US" altLang="en-US" sz="2400" dirty="0">
                <a:cs typeface="Arial" panose="020B0604020202020204" pitchFamily="34" charset="0"/>
              </a:rPr>
              <a:t> (or AAA</a:t>
            </a:r>
            <a:r>
              <a:rPr lang="en-US" altLang="en-US" sz="2400" dirty="0" smtClean="0">
                <a:cs typeface="Arial" panose="020B0604020202020204" pitchFamily="34" charset="0"/>
              </a:rPr>
              <a:t>)</a:t>
            </a:r>
            <a:endParaRPr lang="en-US" altLang="en-US" sz="2400" dirty="0">
              <a:cs typeface="Arial" panose="020B0604020202020204" pitchFamily="34" charset="0"/>
            </a:endParaRPr>
          </a:p>
          <a:p>
            <a:pPr marL="342900" indent="-342900">
              <a:buSzPct val="90000"/>
              <a:buFont typeface="Wingdings" panose="05000000000000000000" pitchFamily="2" charset="2"/>
              <a:buChar char="§"/>
              <a:defRPr/>
            </a:pPr>
            <a:r>
              <a:rPr lang="en-US" altLang="en-US" sz="2400" dirty="0"/>
              <a:t>“Investment grade bonds”, those in the top four rating categories, are rated </a:t>
            </a:r>
            <a:r>
              <a:rPr lang="en-US" altLang="en-US" sz="2400" dirty="0" err="1"/>
              <a:t>Aaa</a:t>
            </a:r>
            <a:r>
              <a:rPr lang="en-US" altLang="en-US" sz="2400" dirty="0"/>
              <a:t> (AAA) to Baa (BBB)</a:t>
            </a:r>
            <a:endParaRPr lang="en-US" altLang="en-US" sz="2400" dirty="0"/>
          </a:p>
          <a:p>
            <a:pPr marL="716280" lvl="1" indent="-354330">
              <a:lnSpc>
                <a:spcPct val="90000"/>
              </a:lnSpc>
              <a:buSzPct val="90000"/>
              <a:defRPr/>
            </a:pPr>
            <a:r>
              <a:rPr lang="en-US" altLang="en-US" sz="2400" dirty="0"/>
              <a:t>Some laws require banks, insurance companies, superannuation funds, other financial institutions, government agencies to purchase only investment grade securities</a:t>
            </a:r>
            <a:endParaRPr lang="en-US" altLang="en-US" sz="2400" dirty="0"/>
          </a:p>
          <a:p>
            <a:pPr marL="342900" indent="-342900">
              <a:spcBef>
                <a:spcPct val="60000"/>
              </a:spcBef>
              <a:buFont typeface="Wingdings" panose="05000000000000000000" pitchFamily="2" charset="2"/>
              <a:buChar char="§"/>
            </a:pPr>
            <a:r>
              <a:rPr lang="en-US" sz="2400" dirty="0"/>
              <a:t>Speculative Bonds (BB – D)</a:t>
            </a:r>
            <a:endParaRPr lang="en-US" sz="2400" dirty="0"/>
          </a:p>
          <a:p>
            <a:pPr marL="716280" lvl="1" indent="-354330">
              <a:spcBef>
                <a:spcPct val="40000"/>
              </a:spcBef>
            </a:pPr>
            <a:r>
              <a:rPr lang="en-US" sz="2400" dirty="0"/>
              <a:t>Also known as Junk Bonds or High-Yield Bonds</a:t>
            </a:r>
            <a:endParaRPr lang="en-US" sz="2400" dirty="0"/>
          </a:p>
          <a:p>
            <a:pPr marL="800100" lvl="1" indent="-342900">
              <a:lnSpc>
                <a:spcPct val="90000"/>
              </a:lnSpc>
              <a:buSzPct val="90000"/>
              <a:defRPr/>
            </a:pPr>
            <a:endParaRPr lang="en-US" altLang="en-US" sz="2400" dirty="0"/>
          </a:p>
          <a:p>
            <a:pPr>
              <a:defRPr/>
            </a:pPr>
            <a:endParaRPr lang="en-AU" sz="24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noAutofit/>
          </a:bodyPr>
          <a:lstStyle/>
          <a:p>
            <a:pPr eaLnBrk="1" hangingPunct="1"/>
            <a:r>
              <a:rPr lang="en-US" altLang="en-US" sz="3600" dirty="0">
                <a:ea typeface="MS PGothic" panose="020B0600070205080204" pitchFamily="34" charset="-128"/>
              </a:rPr>
              <a:t>The structure of interest rates</a:t>
            </a:r>
            <a:endParaRPr lang="en-US" altLang="en-US" sz="3600" dirty="0">
              <a:ea typeface="MS PGothic" panose="020B0600070205080204" pitchFamily="34" charset="-128"/>
            </a:endParaRPr>
          </a:p>
        </p:txBody>
      </p:sp>
      <p:sp>
        <p:nvSpPr>
          <p:cNvPr id="2" name="Content Placeholder 1"/>
          <p:cNvSpPr>
            <a:spLocks noGrp="1"/>
          </p:cNvSpPr>
          <p:nvPr>
            <p:ph idx="1"/>
          </p:nvPr>
        </p:nvSpPr>
        <p:spPr>
          <a:xfrm>
            <a:off x="695326" y="1863760"/>
            <a:ext cx="10801349" cy="3450696"/>
          </a:xfrm>
        </p:spPr>
        <p:txBody>
          <a:bodyPr>
            <a:normAutofit/>
          </a:bodyPr>
          <a:lstStyle/>
          <a:p>
            <a:pPr marL="342900" indent="-342900">
              <a:buSzPct val="90000"/>
              <a:buFont typeface="Wingdings" panose="05000000000000000000" pitchFamily="2" charset="2"/>
              <a:buChar char="§"/>
              <a:defRPr/>
            </a:pPr>
            <a:r>
              <a:rPr lang="en-US" altLang="en-US" sz="2400" dirty="0">
                <a:cs typeface="Arial" panose="020B0604020202020204" pitchFamily="34" charset="0"/>
              </a:rPr>
              <a:t>The </a:t>
            </a:r>
            <a:r>
              <a:rPr lang="en-US" altLang="en-US" sz="2400" b="1" dirty="0">
                <a:cs typeface="Arial" panose="020B0604020202020204" pitchFamily="34" charset="0"/>
              </a:rPr>
              <a:t>term structure of interest rates </a:t>
            </a:r>
            <a:r>
              <a:rPr lang="en-US" altLang="en-US" sz="2400" dirty="0">
                <a:cs typeface="Arial" panose="020B0604020202020204" pitchFamily="34" charset="0"/>
              </a:rPr>
              <a:t>is the relationship between yield and </a:t>
            </a:r>
            <a:r>
              <a:rPr lang="en-US" altLang="en-US" sz="2400" b="1" dirty="0">
                <a:cs typeface="Arial" panose="020B0604020202020204" pitchFamily="34" charset="0"/>
              </a:rPr>
              <a:t>term to maturity</a:t>
            </a:r>
            <a:endParaRPr lang="en-US" altLang="en-US" sz="2400" b="1" dirty="0">
              <a:cs typeface="Arial" panose="020B0604020202020204" pitchFamily="34" charset="0"/>
            </a:endParaRPr>
          </a:p>
          <a:p>
            <a:pPr marL="342900" indent="-342900">
              <a:lnSpc>
                <a:spcPct val="90000"/>
              </a:lnSpc>
              <a:buSzPct val="90000"/>
              <a:buFont typeface="Wingdings" panose="05000000000000000000" pitchFamily="2" charset="2"/>
              <a:buChar char="§"/>
              <a:defRPr/>
            </a:pPr>
            <a:r>
              <a:rPr lang="en-US" altLang="en-US" sz="2400" dirty="0"/>
              <a:t>Yield curves depict graphically how market yields vary as term to maturity changes</a:t>
            </a:r>
            <a:endParaRPr lang="en-US" altLang="en-US" sz="2400" dirty="0"/>
          </a:p>
          <a:p>
            <a:pPr marL="342900" indent="-342900">
              <a:lnSpc>
                <a:spcPct val="90000"/>
              </a:lnSpc>
              <a:buSzPct val="90000"/>
              <a:buFont typeface="Wingdings" panose="05000000000000000000" pitchFamily="2" charset="2"/>
              <a:buChar char="§"/>
              <a:defRPr/>
            </a:pPr>
            <a:r>
              <a:rPr lang="en-US" altLang="en-US" sz="2400" dirty="0"/>
              <a:t>Shape of yield curve is not constant over time</a:t>
            </a:r>
            <a:endParaRPr lang="en-US" altLang="en-US" sz="2400" dirty="0"/>
          </a:p>
          <a:p>
            <a:pPr marL="342900" indent="-342900">
              <a:lnSpc>
                <a:spcPct val="90000"/>
              </a:lnSpc>
              <a:buSzPct val="90000"/>
              <a:buFont typeface="Wingdings" panose="05000000000000000000" pitchFamily="2" charset="2"/>
              <a:buChar char="§"/>
              <a:defRPr/>
            </a:pPr>
            <a:r>
              <a:rPr lang="en-US" altLang="en-US" sz="2400" dirty="0"/>
              <a:t>As the general level of interest rises and falls over time, yield curve shifts up and down and has different slopes</a:t>
            </a:r>
            <a:endParaRPr lang="en-US" altLang="en-US" sz="2400" dirty="0"/>
          </a:p>
          <a:p>
            <a:pPr>
              <a:defRPr/>
            </a:pPr>
            <a:endParaRPr lang="en-AU" sz="2400" dirty="0"/>
          </a:p>
        </p:txBody>
      </p:sp>
      <p:sp>
        <p:nvSpPr>
          <p:cNvPr id="44036" name="Rectangle 7"/>
          <p:cNvSpPr>
            <a:spLocks noChangeArrowheads="1"/>
          </p:cNvSpPr>
          <p:nvPr/>
        </p:nvSpPr>
        <p:spPr bwMode="auto">
          <a:xfrm>
            <a:off x="1905000" y="4724400"/>
            <a:ext cx="8077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803275" indent="-351155">
              <a:lnSpc>
                <a:spcPct val="90000"/>
              </a:lnSpc>
              <a:spcBef>
                <a:spcPct val="20000"/>
              </a:spcBef>
              <a:buClr>
                <a:schemeClr val="tx1"/>
              </a:buClr>
              <a:buSzPct val="90000"/>
              <a:buFont typeface="Wingdings" panose="05000000000000000000" pitchFamily="2" charset="2"/>
              <a:buChar char="Ø"/>
            </a:pPr>
            <a:endParaRPr lang="en-US" altLang="en-US" sz="260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22" name="Title 1"/>
          <p:cNvSpPr>
            <a:spLocks noGrp="1"/>
          </p:cNvSpPr>
          <p:nvPr>
            <p:ph type="title"/>
          </p:nvPr>
        </p:nvSpPr>
        <p:spPr>
          <a:xfrm>
            <a:off x="695400" y="931503"/>
            <a:ext cx="10657184" cy="935037"/>
          </a:xfrm>
        </p:spPr>
        <p:txBody>
          <a:bodyPr>
            <a:normAutofit/>
          </a:bodyPr>
          <a:lstStyle/>
          <a:p>
            <a:r>
              <a:rPr lang="en-AU" sz="3600" dirty="0" smtClean="0">
                <a:ea typeface="MS PGothic" panose="020B0600070205080204" pitchFamily="34" charset="-128"/>
              </a:rPr>
              <a:t>Bills of exchange</a:t>
            </a:r>
            <a:endParaRPr lang="en-AU" altLang="en-US" sz="3600" dirty="0">
              <a:solidFill>
                <a:schemeClr val="tx1"/>
              </a:solidFill>
            </a:endParaRPr>
          </a:p>
        </p:txBody>
      </p:sp>
      <p:sp>
        <p:nvSpPr>
          <p:cNvPr id="3" name="Content Placeholder 2"/>
          <p:cNvSpPr>
            <a:spLocks noGrp="1"/>
          </p:cNvSpPr>
          <p:nvPr>
            <p:ph idx="1"/>
          </p:nvPr>
        </p:nvSpPr>
        <p:spPr>
          <a:xfrm>
            <a:off x="695400" y="2132856"/>
            <a:ext cx="10801200" cy="3528392"/>
          </a:xfrm>
        </p:spPr>
        <p:txBody>
          <a:bodyPr>
            <a:normAutofit/>
          </a:bodyPr>
          <a:lstStyle/>
          <a:p>
            <a:pPr marL="342900" indent="-342900" eaLnBrk="1" hangingPunct="1">
              <a:lnSpc>
                <a:spcPct val="80000"/>
              </a:lnSpc>
              <a:buFont typeface="Wingdings" panose="05000000000000000000" pitchFamily="2" charset="2"/>
              <a:buChar char="§"/>
            </a:pPr>
            <a:r>
              <a:rPr lang="en-AU" altLang="en-US" sz="2400" dirty="0"/>
              <a:t>A bill is a written order requiring one person to pay a fixed sum of money to another at a future date (maturity)</a:t>
            </a:r>
            <a:endParaRPr lang="en-AU" altLang="en-US" sz="2400" dirty="0"/>
          </a:p>
          <a:p>
            <a:pPr marL="342900" indent="-342900" eaLnBrk="1" hangingPunct="1">
              <a:lnSpc>
                <a:spcPct val="80000"/>
              </a:lnSpc>
              <a:buFont typeface="Wingdings" panose="05000000000000000000" pitchFamily="2" charset="2"/>
              <a:buChar char="§"/>
            </a:pPr>
            <a:r>
              <a:rPr lang="en-AU" altLang="en-US" sz="2400" dirty="0"/>
              <a:t>The face value is the amount to be repaid at the end of the term (also called par value)</a:t>
            </a:r>
            <a:endParaRPr lang="en-AU" altLang="en-US" sz="2400" dirty="0"/>
          </a:p>
          <a:p>
            <a:pPr marL="342900" indent="-342900" eaLnBrk="1" hangingPunct="1">
              <a:lnSpc>
                <a:spcPct val="80000"/>
              </a:lnSpc>
              <a:buFont typeface="Wingdings" panose="05000000000000000000" pitchFamily="2" charset="2"/>
              <a:buChar char="§"/>
            </a:pPr>
            <a:r>
              <a:rPr lang="en-AU" altLang="en-US" sz="2400" dirty="0"/>
              <a:t>There are no interest payments for a bill</a:t>
            </a:r>
            <a:endParaRPr lang="en-AU" altLang="en-US" sz="2400" dirty="0"/>
          </a:p>
          <a:p>
            <a:pPr marL="342900" indent="-342900" eaLnBrk="1" hangingPunct="1">
              <a:lnSpc>
                <a:spcPct val="80000"/>
              </a:lnSpc>
              <a:buFont typeface="Wingdings" panose="05000000000000000000" pitchFamily="2" charset="2"/>
              <a:buChar char="§"/>
            </a:pPr>
            <a:endParaRPr lang="en-AU" altLang="en-US" sz="2400"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noAutofit/>
          </a:bodyPr>
          <a:lstStyle/>
          <a:p>
            <a:pPr eaLnBrk="1" hangingPunct="1"/>
            <a:r>
              <a:rPr lang="en-US" altLang="en-US" sz="3600" dirty="0">
                <a:ea typeface="MS PGothic" panose="020B0600070205080204" pitchFamily="34" charset="-128"/>
              </a:rPr>
              <a:t>The structure of interest rates</a:t>
            </a:r>
            <a:endParaRPr lang="en-US" altLang="en-US" sz="3600" dirty="0">
              <a:ea typeface="MS PGothic" panose="020B0600070205080204" pitchFamily="34" charset="-128"/>
            </a:endParaRPr>
          </a:p>
        </p:txBody>
      </p:sp>
      <p:sp>
        <p:nvSpPr>
          <p:cNvPr id="2" name="Content Placeholder 1"/>
          <p:cNvSpPr>
            <a:spLocks noGrp="1"/>
          </p:cNvSpPr>
          <p:nvPr>
            <p:ph idx="1"/>
          </p:nvPr>
        </p:nvSpPr>
        <p:spPr>
          <a:xfrm>
            <a:off x="695326" y="1916832"/>
            <a:ext cx="10801350" cy="3450696"/>
          </a:xfrm>
        </p:spPr>
        <p:txBody>
          <a:bodyPr>
            <a:normAutofit/>
          </a:bodyPr>
          <a:lstStyle/>
          <a:p>
            <a:pPr marL="342900" indent="-342900">
              <a:buFont typeface="Wingdings" panose="05000000000000000000" pitchFamily="2" charset="2"/>
              <a:buChar char="§"/>
              <a:defRPr/>
            </a:pPr>
            <a:r>
              <a:rPr lang="en-US" altLang="en-US" sz="2400" dirty="0">
                <a:cs typeface="Arial" panose="020B0604020202020204" pitchFamily="34" charset="0"/>
              </a:rPr>
              <a:t>Three basic shapes (slopes) of yield curves in the marketplace:</a:t>
            </a:r>
            <a:endParaRPr lang="en-US" altLang="en-US" sz="2400" dirty="0">
              <a:cs typeface="Arial" panose="020B0604020202020204" pitchFamily="34" charset="0"/>
            </a:endParaRPr>
          </a:p>
          <a:p>
            <a:pPr marL="966470" indent="-514350">
              <a:buSzPct val="90000"/>
              <a:buFont typeface="+mj-lt"/>
              <a:buAutoNum type="arabicPeriod"/>
              <a:defRPr/>
            </a:pPr>
            <a:r>
              <a:rPr lang="en-US" altLang="en-US" sz="2400" dirty="0"/>
              <a:t>Ascending or normal yield curves are upward sloping yield curves that occur when the economy is growing</a:t>
            </a:r>
            <a:endParaRPr lang="en-US" altLang="en-US" sz="2400" dirty="0"/>
          </a:p>
          <a:p>
            <a:pPr marL="966470" indent="-514350">
              <a:buSzPct val="90000"/>
              <a:buFont typeface="+mj-lt"/>
              <a:buAutoNum type="arabicPeriod"/>
              <a:defRPr/>
            </a:pPr>
            <a:r>
              <a:rPr lang="en-US" altLang="en-US" sz="2400" dirty="0"/>
              <a:t>Descending or inverted yield curves are downward sloping yield curves that occur when economy is declining or heading into recession</a:t>
            </a:r>
            <a:endParaRPr lang="en-US" altLang="en-US" sz="2400" dirty="0"/>
          </a:p>
          <a:p>
            <a:pPr marL="966470" indent="-514350">
              <a:spcBef>
                <a:spcPct val="0"/>
              </a:spcBef>
              <a:buSzPct val="90000"/>
              <a:buFont typeface="+mj-lt"/>
              <a:buAutoNum type="arabicPeriod"/>
              <a:defRPr/>
            </a:pPr>
            <a:r>
              <a:rPr lang="en-US" altLang="en-US" sz="2400" dirty="0"/>
              <a:t>Flat yield curves imply interest rates are unlikely to change in near future</a:t>
            </a:r>
            <a:endParaRPr lang="en-US" altLang="en-US" sz="2400" dirty="0"/>
          </a:p>
          <a:p>
            <a:pPr>
              <a:defRPr/>
            </a:pPr>
            <a:endParaRPr lang="en-AU" sz="24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7106" name="Title 1"/>
          <p:cNvSpPr>
            <a:spLocks noGrp="1"/>
          </p:cNvSpPr>
          <p:nvPr>
            <p:ph type="title"/>
          </p:nvPr>
        </p:nvSpPr>
        <p:spPr>
          <a:xfrm>
            <a:off x="695400" y="836712"/>
            <a:ext cx="10801276" cy="864096"/>
          </a:xfrm>
        </p:spPr>
        <p:txBody>
          <a:bodyPr>
            <a:noAutofit/>
          </a:bodyPr>
          <a:lstStyle/>
          <a:p>
            <a:r>
              <a:rPr lang="en-AU" sz="3600" dirty="0">
                <a:ea typeface="MS PGothic" panose="020B0600070205080204" pitchFamily="34" charset="-128"/>
              </a:rPr>
              <a:t>Australian </a:t>
            </a:r>
            <a:r>
              <a:rPr lang="en-AU" sz="3600" dirty="0" smtClean="0">
                <a:ea typeface="MS PGothic" panose="020B0600070205080204" pitchFamily="34" charset="-128"/>
              </a:rPr>
              <a:t>zero-coupon </a:t>
            </a:r>
            <a:r>
              <a:rPr lang="en-AU" sz="3600" dirty="0">
                <a:ea typeface="MS PGothic" panose="020B0600070205080204" pitchFamily="34" charset="-128"/>
              </a:rPr>
              <a:t>yield curve at four different points in time </a:t>
            </a:r>
            <a:endParaRPr lang="en-GB" sz="3600" dirty="0">
              <a:ea typeface="MS PGothic" panose="020B0600070205080204" pitchFamily="34" charset="-128"/>
            </a:endParaRPr>
          </a:p>
        </p:txBody>
      </p:sp>
      <p:pic>
        <p:nvPicPr>
          <p:cNvPr id="96258"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461518" y="1844825"/>
            <a:ext cx="7277100" cy="4714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6258"/>
                                        </p:tgtEl>
                                        <p:attrNameLst>
                                          <p:attrName>style.visibility</p:attrName>
                                        </p:attrNameLst>
                                      </p:cBhvr>
                                      <p:to>
                                        <p:strVal val="visible"/>
                                      </p:to>
                                    </p:set>
                                    <p:animEffect transition="in" filter="fade">
                                      <p:cBhvr>
                                        <p:cTn id="7" dur="500"/>
                                        <p:tgtEl>
                                          <p:spTgt spid="962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noAutofit/>
          </a:bodyPr>
          <a:lstStyle/>
          <a:p>
            <a:pPr eaLnBrk="1" hangingPunct="1"/>
            <a:r>
              <a:rPr lang="en-US" altLang="en-US" sz="3600" dirty="0">
                <a:ea typeface="MS PGothic" panose="020B0600070205080204" pitchFamily="34" charset="-128"/>
              </a:rPr>
              <a:t>Convertible bonds</a:t>
            </a:r>
            <a:endParaRPr lang="en-US" altLang="en-US" sz="3600" dirty="0">
              <a:ea typeface="MS PGothic" panose="020B0600070205080204" pitchFamily="34" charset="-128"/>
            </a:endParaRPr>
          </a:p>
        </p:txBody>
      </p:sp>
      <p:sp>
        <p:nvSpPr>
          <p:cNvPr id="2" name="Content Placeholder 1"/>
          <p:cNvSpPr>
            <a:spLocks noGrp="1"/>
          </p:cNvSpPr>
          <p:nvPr>
            <p:ph idx="1"/>
          </p:nvPr>
        </p:nvSpPr>
        <p:spPr>
          <a:xfrm>
            <a:off x="695326" y="1916833"/>
            <a:ext cx="10801350" cy="4404429"/>
          </a:xfrm>
        </p:spPr>
        <p:txBody>
          <a:bodyPr>
            <a:normAutofit/>
          </a:bodyPr>
          <a:lstStyle/>
          <a:p>
            <a:pPr marL="342900" indent="-342900">
              <a:lnSpc>
                <a:spcPct val="90000"/>
              </a:lnSpc>
              <a:buFont typeface="Wingdings" panose="05000000000000000000" pitchFamily="2" charset="2"/>
              <a:buChar char="§"/>
              <a:defRPr/>
            </a:pPr>
            <a:r>
              <a:rPr lang="en-US" altLang="en-US" sz="2400" dirty="0">
                <a:cs typeface="Arial" panose="020B0604020202020204" pitchFamily="34" charset="0"/>
              </a:rPr>
              <a:t>Bonds that can be converted into ordinary shares at a pre-determined ratio at </a:t>
            </a:r>
            <a:r>
              <a:rPr lang="en-US" altLang="en-US" sz="2400" dirty="0" smtClean="0">
                <a:cs typeface="Arial" panose="020B0604020202020204" pitchFamily="34" charset="0"/>
              </a:rPr>
              <a:t>the discretion </a:t>
            </a:r>
            <a:r>
              <a:rPr lang="en-US" altLang="en-US" sz="2400" dirty="0">
                <a:cs typeface="Arial" panose="020B0604020202020204" pitchFamily="34" charset="0"/>
              </a:rPr>
              <a:t>of </a:t>
            </a:r>
            <a:r>
              <a:rPr lang="en-US" altLang="en-US" sz="2400" dirty="0" smtClean="0">
                <a:cs typeface="Arial" panose="020B0604020202020204" pitchFamily="34" charset="0"/>
              </a:rPr>
              <a:t>the bondholder</a:t>
            </a:r>
            <a:endParaRPr lang="en-US" altLang="en-US" sz="2400" dirty="0">
              <a:cs typeface="Arial" panose="020B0604020202020204" pitchFamily="34" charset="0"/>
            </a:endParaRPr>
          </a:p>
          <a:p>
            <a:pPr marL="342900" indent="-342900">
              <a:buSzPct val="90000"/>
              <a:buFont typeface="Wingdings" panose="05000000000000000000" pitchFamily="2" charset="2"/>
              <a:buChar char="§"/>
              <a:defRPr/>
            </a:pPr>
            <a:r>
              <a:rPr lang="en-US" altLang="en-US" sz="2400" dirty="0"/>
              <a:t>Convertible feature allows bondholders to share company’s good fortunes if the company’s shares rise above certain level</a:t>
            </a:r>
            <a:endParaRPr lang="en-US" altLang="en-US" sz="2400" dirty="0"/>
          </a:p>
          <a:p>
            <a:pPr marL="342900" indent="-342900">
              <a:buFont typeface="Wingdings" panose="05000000000000000000" pitchFamily="2" charset="2"/>
              <a:buChar char="§"/>
              <a:defRPr/>
            </a:pPr>
            <a:r>
              <a:rPr lang="en-US" altLang="en-US" sz="2400" dirty="0">
                <a:cs typeface="Arial" panose="020B0604020202020204" pitchFamily="34" charset="0"/>
              </a:rPr>
              <a:t>Conversion ratio is set so company’s share price must appreciate 15%-20% before it is profitable to convert bonds into equity</a:t>
            </a:r>
            <a:endParaRPr lang="en-US" altLang="en-US" sz="2400" dirty="0">
              <a:cs typeface="Arial" panose="020B0604020202020204" pitchFamily="34" charset="0"/>
            </a:endParaRPr>
          </a:p>
          <a:p>
            <a:pPr marL="716280" lvl="1" indent="-354330">
              <a:lnSpc>
                <a:spcPct val="90000"/>
              </a:lnSpc>
              <a:buClr>
                <a:srgbClr val="000000"/>
              </a:buClr>
              <a:buSzPct val="90000"/>
              <a:defRPr/>
            </a:pPr>
            <a:r>
              <a:rPr lang="en-US" altLang="en-US" sz="2400" dirty="0"/>
              <a:t>To secure this advantage, bondholders willing to pay a premium</a:t>
            </a:r>
            <a:endParaRPr lang="en-US" altLang="en-US" sz="2400" dirty="0"/>
          </a:p>
          <a:p>
            <a:pPr marL="796925">
              <a:buFont typeface="Wingdings" panose="05000000000000000000" pitchFamily="2" charset="2"/>
              <a:buChar char="Ø"/>
              <a:defRPr/>
            </a:pPr>
            <a:endParaRPr lang="en-US" altLang="en-US" sz="2400" dirty="0">
              <a:latin typeface="Arial" panose="020B0604020202020204" pitchFamily="34" charset="0"/>
              <a:cs typeface="Arial" panose="020B0604020202020204" pitchFamily="34" charset="0"/>
            </a:endParaRPr>
          </a:p>
          <a:p>
            <a:pPr marL="361950" indent="-361950">
              <a:buClr>
                <a:prstClr val="black"/>
              </a:buClr>
              <a:buSzPct val="90000"/>
              <a:buFont typeface="Arial" panose="020B0604020202020204" pitchFamily="34" charset="0"/>
              <a:buChar char="•"/>
              <a:defRPr/>
            </a:pPr>
            <a:endParaRPr lang="en-US" altLang="en-US" sz="2400" dirty="0">
              <a:latin typeface="Arial" panose="020B0604020202020204" pitchFamily="34" charset="0"/>
            </a:endParaRPr>
          </a:p>
          <a:p>
            <a:pPr>
              <a:defRPr/>
            </a:pPr>
            <a:endParaRPr lang="en-AU" sz="2400" dirty="0"/>
          </a:p>
        </p:txBody>
      </p:sp>
      <p:sp>
        <p:nvSpPr>
          <p:cNvPr id="19460" name="Rectangle 5"/>
          <p:cNvSpPr>
            <a:spLocks noChangeArrowheads="1"/>
          </p:cNvSpPr>
          <p:nvPr/>
        </p:nvSpPr>
        <p:spPr bwMode="auto">
          <a:xfrm>
            <a:off x="1905000" y="1600200"/>
            <a:ext cx="8305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533400" indent="-533400">
              <a:spcBef>
                <a:spcPct val="20000"/>
              </a:spcBef>
              <a:buClr>
                <a:schemeClr val="tx1"/>
              </a:buClr>
              <a:buSzPct val="90000"/>
            </a:pPr>
            <a:endParaRPr lang="en-US" altLang="en-US" sz="320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Text Placeholder 2"/>
          <p:cNvSpPr>
            <a:spLocks noGrp="1"/>
          </p:cNvSpPr>
          <p:nvPr>
            <p:ph type="body" sz="quarter" idx="10"/>
          </p:nvPr>
        </p:nvSpPr>
        <p:spPr/>
        <p:txBody>
          <a:bodyPr/>
          <a:lstStyle/>
          <a:p>
            <a:r>
              <a:rPr lang="en-AU" dirty="0" smtClean="0">
                <a:solidFill>
                  <a:schemeClr val="tx1"/>
                </a:solidFill>
              </a:rPr>
              <a:t>PART 2: Share valuation</a:t>
            </a:r>
            <a:endParaRPr lang="en-AU" dirty="0" smtClean="0">
              <a:solidFill>
                <a:schemeClr val="tx1"/>
              </a:solidFill>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AU" altLang="en-US" dirty="0" smtClean="0"/>
              <a:t>Ordinary shares</a:t>
            </a:r>
            <a:endParaRPr lang="en-AU" altLang="en-US" dirty="0"/>
          </a:p>
        </p:txBody>
      </p:sp>
      <p:sp>
        <p:nvSpPr>
          <p:cNvPr id="22531" name="Rectangle 3"/>
          <p:cNvSpPr>
            <a:spLocks noGrp="1" noChangeArrowheads="1"/>
          </p:cNvSpPr>
          <p:nvPr>
            <p:ph idx="1"/>
          </p:nvPr>
        </p:nvSpPr>
        <p:spPr>
          <a:xfrm>
            <a:off x="695327" y="1700214"/>
            <a:ext cx="6474983" cy="4608515"/>
          </a:xfrm>
        </p:spPr>
        <p:txBody>
          <a:bodyPr/>
          <a:lstStyle/>
          <a:p>
            <a:pPr lvl="2">
              <a:buFont typeface="Wingdings" panose="05000000000000000000" pitchFamily="2" charset="2"/>
              <a:buChar char="§"/>
            </a:pPr>
            <a:r>
              <a:rPr lang="en-AU" altLang="en-US" sz="2400" dirty="0" smtClean="0"/>
              <a:t>High-risk </a:t>
            </a:r>
            <a:r>
              <a:rPr lang="en-AU" altLang="en-US" sz="2400" dirty="0"/>
              <a:t>investments</a:t>
            </a:r>
            <a:endParaRPr lang="en-AU" altLang="en-US" sz="2400" dirty="0"/>
          </a:p>
          <a:p>
            <a:pPr lvl="2">
              <a:buFont typeface="Wingdings" panose="05000000000000000000" pitchFamily="2" charset="2"/>
              <a:buChar char="§"/>
            </a:pPr>
            <a:r>
              <a:rPr lang="en-AU" altLang="en-US" sz="2400" dirty="0"/>
              <a:t>Higher expected returns</a:t>
            </a:r>
            <a:endParaRPr lang="en-AU" altLang="en-US" sz="2400" dirty="0"/>
          </a:p>
          <a:p>
            <a:pPr lvl="2">
              <a:buFont typeface="Wingdings" panose="05000000000000000000" pitchFamily="2" charset="2"/>
              <a:buChar char="§"/>
            </a:pPr>
            <a:r>
              <a:rPr lang="en-AU" altLang="en-US" sz="2400" dirty="0"/>
              <a:t>Voting rights</a:t>
            </a:r>
            <a:endParaRPr lang="en-AU" altLang="en-US" sz="2400" dirty="0"/>
          </a:p>
          <a:p>
            <a:pPr lvl="2">
              <a:buFont typeface="Wingdings" panose="05000000000000000000" pitchFamily="2" charset="2"/>
              <a:buChar char="§"/>
            </a:pPr>
            <a:r>
              <a:rPr lang="en-AU" altLang="en-US" sz="2400" dirty="0"/>
              <a:t>Limited loss liability, unlimited return potential</a:t>
            </a:r>
            <a:endParaRPr lang="en-AU" altLang="en-US" sz="2400" dirty="0"/>
          </a:p>
          <a:p>
            <a:pPr lvl="2">
              <a:buFont typeface="Wingdings" panose="05000000000000000000" pitchFamily="2" charset="2"/>
              <a:buChar char="§"/>
            </a:pPr>
            <a:r>
              <a:rPr lang="en-AU" altLang="en-US" sz="2400" dirty="0"/>
              <a:t>From the company’s perspective:</a:t>
            </a:r>
            <a:endParaRPr lang="en-AU" altLang="en-US" sz="2400" dirty="0"/>
          </a:p>
          <a:p>
            <a:pPr lvl="3"/>
            <a:r>
              <a:rPr lang="en-AU" altLang="en-US" sz="2000" dirty="0"/>
              <a:t>can be useful to avoid paying a dividend</a:t>
            </a:r>
            <a:endParaRPr lang="en-AU" altLang="en-US" sz="2000" dirty="0"/>
          </a:p>
          <a:p>
            <a:pPr lvl="3"/>
            <a:r>
              <a:rPr lang="en-AU" altLang="en-US" sz="2000" dirty="0"/>
              <a:t>cost of financing can be high over the long term</a:t>
            </a:r>
            <a:endParaRPr lang="en-AU" altLang="en-US" sz="2000" dirty="0"/>
          </a:p>
          <a:p>
            <a:pPr lvl="3"/>
            <a:r>
              <a:rPr lang="en-AU" altLang="en-US" sz="2000" dirty="0"/>
              <a:t>paying dividends does not bring any tax relief, making $1 of dividend more expensive than $1 of loan interest</a:t>
            </a:r>
            <a:endParaRPr lang="en-AU" altLang="en-US" sz="2000" dirty="0"/>
          </a:p>
        </p:txBody>
      </p:sp>
      <p:sp>
        <p:nvSpPr>
          <p:cNvPr id="2" name="Footer Placeholder 1"/>
          <p:cNvSpPr>
            <a:spLocks noGrp="1"/>
          </p:cNvSpPr>
          <p:nvPr>
            <p:ph type="ftr" sz="quarter" idx="3"/>
          </p:nvPr>
        </p:nvSpPr>
        <p:spPr/>
        <p:txBody>
          <a:bodyPr/>
          <a:lstStyle/>
          <a:p>
            <a:r>
              <a:rPr lang="en-AU"/>
              <a:t>FINM7409</a:t>
            </a:r>
            <a:endParaRPr lang="en-AU" dirty="0"/>
          </a:p>
        </p:txBody>
      </p:sp>
      <p:sp>
        <p:nvSpPr>
          <p:cNvPr id="9" name="Rectangle 8"/>
          <p:cNvSpPr/>
          <p:nvPr/>
        </p:nvSpPr>
        <p:spPr>
          <a:xfrm>
            <a:off x="7314624" y="2808433"/>
            <a:ext cx="431451" cy="3852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t>1</a:t>
            </a:r>
            <a:endParaRPr lang="en-AU" dirty="0"/>
          </a:p>
        </p:txBody>
      </p:sp>
      <p:sp>
        <p:nvSpPr>
          <p:cNvPr id="10" name="Rectangle 9"/>
          <p:cNvSpPr/>
          <p:nvPr/>
        </p:nvSpPr>
        <p:spPr>
          <a:xfrm>
            <a:off x="8020473" y="2808433"/>
            <a:ext cx="396044" cy="3852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2</a:t>
            </a:r>
            <a:endParaRPr lang="en-AU" dirty="0"/>
          </a:p>
        </p:txBody>
      </p:sp>
      <p:sp>
        <p:nvSpPr>
          <p:cNvPr id="11" name="Rectangle 10"/>
          <p:cNvSpPr/>
          <p:nvPr/>
        </p:nvSpPr>
        <p:spPr>
          <a:xfrm>
            <a:off x="8731552" y="2808433"/>
            <a:ext cx="396044" cy="3852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t>…</a:t>
            </a:r>
            <a:endParaRPr lang="en-AU" dirty="0"/>
          </a:p>
        </p:txBody>
      </p:sp>
      <p:sp>
        <p:nvSpPr>
          <p:cNvPr id="12" name="Rectangle 11"/>
          <p:cNvSpPr/>
          <p:nvPr/>
        </p:nvSpPr>
        <p:spPr>
          <a:xfrm>
            <a:off x="9366852" y="2808433"/>
            <a:ext cx="612068" cy="3852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t>N-1</a:t>
            </a:r>
            <a:endParaRPr lang="en-AU" dirty="0"/>
          </a:p>
        </p:txBody>
      </p:sp>
      <p:sp>
        <p:nvSpPr>
          <p:cNvPr id="13" name="Rectangle 12"/>
          <p:cNvSpPr/>
          <p:nvPr/>
        </p:nvSpPr>
        <p:spPr>
          <a:xfrm>
            <a:off x="10140976" y="2808433"/>
            <a:ext cx="396044" cy="3852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t>N</a:t>
            </a:r>
            <a:endParaRPr lang="en-AU" dirty="0"/>
          </a:p>
        </p:txBody>
      </p:sp>
      <p:cxnSp>
        <p:nvCxnSpPr>
          <p:cNvPr id="14" name="Straight Arrow Connector 13"/>
          <p:cNvCxnSpPr>
            <a:stCxn id="9" idx="2"/>
          </p:cNvCxnSpPr>
          <p:nvPr/>
        </p:nvCxnSpPr>
        <p:spPr>
          <a:xfrm>
            <a:off x="7530350" y="3193695"/>
            <a:ext cx="1476462" cy="5664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8178720" y="3175827"/>
            <a:ext cx="828092" cy="5842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8927730" y="3199190"/>
            <a:ext cx="17269" cy="4985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9006812" y="3193695"/>
            <a:ext cx="687197" cy="5664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9006812" y="3184761"/>
            <a:ext cx="1346100" cy="5753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8112224" y="2286509"/>
            <a:ext cx="1567638" cy="3852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t>Shareholders</a:t>
            </a:r>
            <a:endParaRPr lang="en-AU" dirty="0"/>
          </a:p>
        </p:txBody>
      </p:sp>
      <p:sp>
        <p:nvSpPr>
          <p:cNvPr id="21" name="Rectangle 20"/>
          <p:cNvSpPr/>
          <p:nvPr/>
        </p:nvSpPr>
        <p:spPr>
          <a:xfrm>
            <a:off x="8178720" y="3833398"/>
            <a:ext cx="1656184"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t>Company</a:t>
            </a:r>
            <a:endParaRPr lang="en-AU" dirty="0"/>
          </a:p>
        </p:txBody>
      </p:sp>
      <p:sp>
        <p:nvSpPr>
          <p:cNvPr id="23" name="Rectangle 22"/>
          <p:cNvSpPr/>
          <p:nvPr/>
        </p:nvSpPr>
        <p:spPr>
          <a:xfrm>
            <a:off x="8178720" y="4837255"/>
            <a:ext cx="1656184"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t>Assets</a:t>
            </a:r>
            <a:endParaRPr lang="en-AU" dirty="0"/>
          </a:p>
        </p:txBody>
      </p:sp>
      <p:cxnSp>
        <p:nvCxnSpPr>
          <p:cNvPr id="24" name="Straight Arrow Connector 23"/>
          <p:cNvCxnSpPr/>
          <p:nvPr/>
        </p:nvCxnSpPr>
        <p:spPr>
          <a:xfrm>
            <a:off x="8969382" y="4358585"/>
            <a:ext cx="17269" cy="4985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Rectangle 8"/>
          <p:cNvSpPr>
            <a:spLocks noGrp="1" noChangeArrowheads="1"/>
          </p:cNvSpPr>
          <p:nvPr>
            <p:ph type="title"/>
          </p:nvPr>
        </p:nvSpPr>
        <p:spPr>
          <a:noFill/>
        </p:spPr>
        <p:txBody>
          <a:bodyPr>
            <a:normAutofit fontScale="90000"/>
          </a:bodyPr>
          <a:lstStyle/>
          <a:p>
            <a:pPr eaLnBrk="1" hangingPunct="1"/>
            <a:r>
              <a:rPr lang="en-US" altLang="en-US" sz="3600" dirty="0" smtClean="0"/>
              <a:t>Valuing shares</a:t>
            </a:r>
            <a:endParaRPr lang="en-US" altLang="en-US" sz="3600" dirty="0" smtClean="0"/>
          </a:p>
        </p:txBody>
      </p:sp>
      <p:sp>
        <p:nvSpPr>
          <p:cNvPr id="2" name="Content Placeholder 1"/>
          <p:cNvSpPr>
            <a:spLocks noGrp="1"/>
          </p:cNvSpPr>
          <p:nvPr>
            <p:ph idx="1"/>
          </p:nvPr>
        </p:nvSpPr>
        <p:spPr>
          <a:xfrm>
            <a:off x="695326" y="1988840"/>
            <a:ext cx="10801350" cy="3744416"/>
          </a:xfrm>
        </p:spPr>
        <p:txBody>
          <a:bodyPr>
            <a:normAutofit/>
          </a:bodyPr>
          <a:lstStyle/>
          <a:p>
            <a:pPr marL="342900" indent="-342900">
              <a:buFont typeface="Wingdings" panose="05000000000000000000" pitchFamily="2" charset="2"/>
              <a:buChar char="§"/>
              <a:defRPr/>
            </a:pPr>
            <a:r>
              <a:rPr lang="en-AU" sz="2400" dirty="0"/>
              <a:t>Investors make a return on their shares from two types of cash flows:</a:t>
            </a:r>
            <a:endParaRPr lang="en-AU" sz="2400" dirty="0"/>
          </a:p>
          <a:p>
            <a:pPr marL="716280" lvl="1" indent="-354330">
              <a:defRPr/>
            </a:pPr>
            <a:r>
              <a:rPr lang="en-AU" sz="2400" dirty="0" smtClean="0"/>
              <a:t>Dividends received over the life of the share</a:t>
            </a:r>
            <a:endParaRPr lang="en-AU" sz="2400" dirty="0" smtClean="0"/>
          </a:p>
          <a:p>
            <a:pPr marL="716280" lvl="1" indent="-354330">
              <a:defRPr/>
            </a:pPr>
            <a:r>
              <a:rPr lang="en-AU" sz="2400" dirty="0" smtClean="0"/>
              <a:t>Capital gains – the difference between what the share is bought and sold for</a:t>
            </a:r>
            <a:endParaRPr lang="en-AU" sz="2400" dirty="0" smtClean="0"/>
          </a:p>
          <a:p>
            <a:pPr marL="342900" indent="-342900">
              <a:buFont typeface="Wingdings" panose="05000000000000000000" pitchFamily="2" charset="2"/>
              <a:buChar char="§"/>
              <a:defRPr/>
            </a:pPr>
            <a:r>
              <a:rPr lang="en-AU" sz="2400" dirty="0" smtClean="0"/>
              <a:t>Just </a:t>
            </a:r>
            <a:r>
              <a:rPr lang="en-AU" sz="2400" dirty="0"/>
              <a:t>like for any asset, the price of a share is the present value of its future cash </a:t>
            </a:r>
            <a:r>
              <a:rPr lang="en-AU" sz="2400" dirty="0" smtClean="0"/>
              <a:t>flows, </a:t>
            </a:r>
            <a:r>
              <a:rPr lang="en-AU" sz="2400" dirty="0"/>
              <a:t>i.e</a:t>
            </a:r>
            <a:r>
              <a:rPr lang="en-AU" sz="2400" dirty="0" smtClean="0"/>
              <a:t>., </a:t>
            </a:r>
            <a:r>
              <a:rPr lang="en-AU" sz="2400" dirty="0"/>
              <a:t>the present value of the dividends and the eventual sale price</a:t>
            </a:r>
            <a:endParaRPr lang="en-AU" sz="24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1506" name="Rectangle 3"/>
          <p:cNvSpPr>
            <a:spLocks noGrp="1" noChangeArrowheads="1"/>
          </p:cNvSpPr>
          <p:nvPr>
            <p:ph type="title"/>
          </p:nvPr>
        </p:nvSpPr>
        <p:spPr>
          <a:noFill/>
        </p:spPr>
        <p:txBody>
          <a:bodyPr>
            <a:normAutofit fontScale="90000"/>
          </a:bodyPr>
          <a:lstStyle/>
          <a:p>
            <a:pPr eaLnBrk="1" hangingPunct="1"/>
            <a:r>
              <a:rPr lang="en-US" altLang="en-US" sz="3600" dirty="0" smtClean="0"/>
              <a:t>Types of equity securities</a:t>
            </a:r>
            <a:endParaRPr lang="en-US" altLang="en-US" sz="3600" dirty="0" smtClean="0"/>
          </a:p>
        </p:txBody>
      </p:sp>
      <p:sp>
        <p:nvSpPr>
          <p:cNvPr id="2" name="Content Placeholder 1"/>
          <p:cNvSpPr>
            <a:spLocks noGrp="1"/>
          </p:cNvSpPr>
          <p:nvPr>
            <p:ph idx="1"/>
          </p:nvPr>
        </p:nvSpPr>
        <p:spPr>
          <a:xfrm>
            <a:off x="695326" y="1772816"/>
            <a:ext cx="10801349" cy="4573721"/>
          </a:xfrm>
        </p:spPr>
        <p:txBody>
          <a:bodyPr>
            <a:noAutofit/>
          </a:bodyPr>
          <a:lstStyle/>
          <a:p>
            <a:pPr>
              <a:buFont typeface="Wingdings" panose="05000000000000000000" pitchFamily="2" charset="2"/>
              <a:buChar char="§"/>
              <a:defRPr/>
            </a:pPr>
            <a:r>
              <a:rPr lang="en-US" altLang="en-US" sz="2100" dirty="0">
                <a:cs typeface="Arial" panose="020B0604020202020204" pitchFamily="34" charset="0"/>
              </a:rPr>
              <a:t>Valuing a share is </a:t>
            </a:r>
            <a:r>
              <a:rPr lang="en-US" altLang="en-US" sz="2100" b="1" dirty="0">
                <a:cs typeface="Arial" panose="020B0604020202020204" pitchFamily="34" charset="0"/>
              </a:rPr>
              <a:t>more difficult </a:t>
            </a:r>
            <a:r>
              <a:rPr lang="en-US" altLang="en-US" sz="2100" dirty="0">
                <a:cs typeface="Arial" panose="020B0604020202020204" pitchFamily="34" charset="0"/>
              </a:rPr>
              <a:t>than valuing a bond because:</a:t>
            </a:r>
            <a:endParaRPr lang="en-US" altLang="en-US" sz="2100" dirty="0">
              <a:cs typeface="Arial" panose="020B0604020202020204" pitchFamily="34" charset="0"/>
            </a:endParaRPr>
          </a:p>
          <a:p>
            <a:pPr marL="664845" indent="-446405">
              <a:buSzPct val="90000"/>
              <a:buFont typeface="+mj-lt"/>
              <a:buAutoNum type="arabicPeriod"/>
              <a:defRPr/>
            </a:pPr>
            <a:r>
              <a:rPr lang="en-US" altLang="en-US" sz="2100" dirty="0">
                <a:cs typeface="Arial" panose="020B0604020202020204" pitchFamily="34" charset="0"/>
              </a:rPr>
              <a:t>In contrast to coupon payments on bonds, the size and timing of dividend cash flows are less certain</a:t>
            </a:r>
            <a:endParaRPr lang="en-US" altLang="en-US" sz="2100" dirty="0">
              <a:cs typeface="Arial" panose="020B0604020202020204" pitchFamily="34" charset="0"/>
            </a:endParaRPr>
          </a:p>
          <a:p>
            <a:pPr marL="664845" indent="-446405">
              <a:buSzPct val="90000"/>
              <a:buFont typeface="+mj-lt"/>
              <a:buAutoNum type="arabicPeriod"/>
              <a:defRPr/>
            </a:pPr>
            <a:r>
              <a:rPr lang="en-US" altLang="en-US" sz="2100" dirty="0">
                <a:cs typeface="Arial" panose="020B0604020202020204" pitchFamily="34" charset="0"/>
              </a:rPr>
              <a:t>Ordinary shares are true perpetuities in that they have no final maturity date.</a:t>
            </a:r>
            <a:endParaRPr lang="en-US" altLang="en-US" sz="2100" dirty="0">
              <a:cs typeface="Arial" panose="020B0604020202020204" pitchFamily="34" charset="0"/>
            </a:endParaRPr>
          </a:p>
          <a:p>
            <a:pPr marL="750570" indent="-538480">
              <a:buFont typeface="+mj-lt"/>
              <a:buAutoNum type="arabicPeriod"/>
            </a:pPr>
            <a:r>
              <a:rPr lang="en-US" altLang="en-US" sz="2100" dirty="0">
                <a:cs typeface="Arial" panose="020B0604020202020204" pitchFamily="34" charset="0"/>
              </a:rPr>
              <a:t>Unlike rate of return (yield) on bonds, rate of return on ordinary shares cannot be observed directly. </a:t>
            </a:r>
            <a:endParaRPr lang="en-US" altLang="en-US" sz="2100" dirty="0" smtClean="0">
              <a:cs typeface="Arial" panose="020B0604020202020204" pitchFamily="34" charset="0"/>
            </a:endParaRPr>
          </a:p>
          <a:p>
            <a:pPr marL="716280" indent="-354330">
              <a:buFont typeface="Arial" panose="020B0604020202020204" pitchFamily="34" charset="0"/>
              <a:buChar char="•"/>
            </a:pPr>
            <a:r>
              <a:rPr lang="en-AU" altLang="en-US" sz="2100" dirty="0" smtClean="0"/>
              <a:t>There </a:t>
            </a:r>
            <a:r>
              <a:rPr lang="en-AU" altLang="en-US" sz="2100" dirty="0"/>
              <a:t>is a very famous finance model called the </a:t>
            </a:r>
            <a:r>
              <a:rPr lang="en-AU" altLang="en-US" sz="2100" b="1" dirty="0"/>
              <a:t>Capital Asset Pricing Model (CAPM)</a:t>
            </a:r>
            <a:r>
              <a:rPr lang="en-AU" altLang="en-US" sz="2100" dirty="0"/>
              <a:t>. This is used to calculate the required return for an equity investment, based on, amongst other factors, the share’s risk.  </a:t>
            </a:r>
            <a:endParaRPr lang="en-AU" altLang="en-US" sz="2100" dirty="0" smtClean="0"/>
          </a:p>
          <a:p>
            <a:pPr marL="716280" indent="-354330">
              <a:buFont typeface="Arial" panose="020B0604020202020204" pitchFamily="34" charset="0"/>
              <a:buChar char="•"/>
            </a:pPr>
            <a:r>
              <a:rPr lang="en-AU" altLang="en-US" sz="2100" dirty="0" smtClean="0"/>
              <a:t>We </a:t>
            </a:r>
            <a:r>
              <a:rPr lang="en-AU" altLang="en-US" sz="2100" dirty="0"/>
              <a:t>will examine this model later in the course. For this seminar we will tell you the discount rate, or assume we can back it out given the current price.</a:t>
            </a:r>
            <a:endParaRPr lang="en-AU" altLang="en-US" sz="2100" dirty="0"/>
          </a:p>
        </p:txBody>
      </p:sp>
      <p:sp>
        <p:nvSpPr>
          <p:cNvPr id="21508" name="Rectangle 6"/>
          <p:cNvSpPr>
            <a:spLocks noChangeArrowheads="1"/>
          </p:cNvSpPr>
          <p:nvPr/>
        </p:nvSpPr>
        <p:spPr bwMode="auto">
          <a:xfrm>
            <a:off x="1905000" y="1524000"/>
            <a:ext cx="86106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195705" lvl="1" indent="-393700">
              <a:spcBef>
                <a:spcPct val="20000"/>
              </a:spcBef>
              <a:buClr>
                <a:schemeClr val="tx1"/>
              </a:buClr>
              <a:buSzPct val="90000"/>
            </a:pPr>
            <a:endParaRPr lang="en-US" altLang="en-US" sz="2600">
              <a:cs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normAutofit fontScale="90000"/>
          </a:bodyPr>
          <a:lstStyle/>
          <a:p>
            <a:r>
              <a:rPr lang="en-US" altLang="en-US" sz="3600" dirty="0" smtClean="0"/>
              <a:t>One-period example</a:t>
            </a:r>
            <a:endParaRPr lang="en-AU" altLang="en-US" sz="3600" dirty="0" smtClean="0"/>
          </a:p>
        </p:txBody>
      </p:sp>
      <p:sp>
        <p:nvSpPr>
          <p:cNvPr id="3" name="Content Placeholder 2"/>
          <p:cNvSpPr>
            <a:spLocks noGrp="1"/>
          </p:cNvSpPr>
          <p:nvPr>
            <p:ph idx="1"/>
          </p:nvPr>
        </p:nvSpPr>
        <p:spPr>
          <a:xfrm>
            <a:off x="695326" y="1916833"/>
            <a:ext cx="10801350" cy="3630795"/>
          </a:xfrm>
        </p:spPr>
        <p:txBody>
          <a:bodyPr>
            <a:normAutofit/>
          </a:bodyPr>
          <a:lstStyle/>
          <a:p>
            <a:pPr marL="342900" indent="-342900" eaLnBrk="1" hangingPunct="1">
              <a:buFont typeface="Wingdings" panose="05000000000000000000" pitchFamily="2" charset="2"/>
              <a:buChar char="§"/>
            </a:pPr>
            <a:r>
              <a:rPr lang="en-US" altLang="en-US" sz="2400" dirty="0"/>
              <a:t>Suppose you are thinking of purchasing the stock of Moore Oil Ltd. </a:t>
            </a:r>
            <a:endParaRPr lang="en-US" altLang="en-US" sz="2400" dirty="0"/>
          </a:p>
          <a:p>
            <a:pPr marL="716280" lvl="1" indent="-354330" eaLnBrk="1" hangingPunct="1"/>
            <a:r>
              <a:rPr lang="en-US" altLang="en-US" sz="2400" dirty="0"/>
              <a:t>You expect it to pay a $2 dividend in one year. </a:t>
            </a:r>
            <a:endParaRPr lang="en-US" altLang="en-US" sz="2400" dirty="0"/>
          </a:p>
          <a:p>
            <a:pPr marL="716280" lvl="1" indent="-354330" eaLnBrk="1" hangingPunct="1"/>
            <a:r>
              <a:rPr lang="en-US" altLang="en-US" sz="2400" dirty="0"/>
              <a:t>You believe you can sell the stock for $14 at that time. </a:t>
            </a:r>
            <a:endParaRPr lang="en-US" altLang="en-US" sz="2400" dirty="0"/>
          </a:p>
          <a:p>
            <a:pPr marL="716280" lvl="1" indent="-354330" eaLnBrk="1" hangingPunct="1"/>
            <a:r>
              <a:rPr lang="en-US" altLang="en-US" sz="2400" dirty="0"/>
              <a:t>You require a return of 20% on investments of this risk. Note that this rate is called the </a:t>
            </a:r>
            <a:r>
              <a:rPr lang="en-US" altLang="en-US" sz="2400" b="1" dirty="0"/>
              <a:t>return on equity </a:t>
            </a:r>
            <a:endParaRPr lang="en-US" altLang="en-US" sz="2400" b="1" dirty="0"/>
          </a:p>
          <a:p>
            <a:pPr marL="716280" lvl="1" indent="-354330" eaLnBrk="1" hangingPunct="1"/>
            <a:r>
              <a:rPr lang="en-US" altLang="en-US" sz="2400" dirty="0"/>
              <a:t>What is the maximum you would be willing to pay?</a:t>
            </a:r>
            <a:endParaRPr lang="en-US" altLang="en-US" sz="2400" dirty="0"/>
          </a:p>
          <a:p>
            <a:pPr eaLnBrk="1" hangingPunct="1"/>
            <a:endParaRPr lang="en-AU" altLang="en-US" sz="2400"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normAutofit fontScale="90000"/>
          </a:bodyPr>
          <a:lstStyle/>
          <a:p>
            <a:r>
              <a:rPr lang="en-US" altLang="en-US" sz="3600" dirty="0" smtClean="0"/>
              <a:t>One-period example (cont.)</a:t>
            </a:r>
            <a:endParaRPr lang="en-AU" altLang="en-US" sz="3600" dirty="0" smtClean="0"/>
          </a:p>
        </p:txBody>
      </p:sp>
      <p:sp>
        <p:nvSpPr>
          <p:cNvPr id="27651" name="Content Placeholder 2"/>
          <p:cNvSpPr>
            <a:spLocks noGrp="1"/>
          </p:cNvSpPr>
          <p:nvPr>
            <p:ph idx="1"/>
          </p:nvPr>
        </p:nvSpPr>
        <p:spPr>
          <a:xfrm>
            <a:off x="695326" y="1844824"/>
            <a:ext cx="10801350" cy="4248472"/>
          </a:xfrm>
        </p:spPr>
        <p:txBody>
          <a:bodyPr/>
          <a:lstStyle/>
          <a:p>
            <a:r>
              <a:rPr lang="en-US" altLang="en-US" sz="2400" dirty="0"/>
              <a:t>D</a:t>
            </a:r>
            <a:r>
              <a:rPr lang="en-US" altLang="en-US" sz="2400" baseline="-25000" dirty="0"/>
              <a:t>1</a:t>
            </a:r>
            <a:r>
              <a:rPr lang="en-US" altLang="en-US" sz="2400" dirty="0"/>
              <a:t> = $2 dividend expected in one year </a:t>
            </a:r>
            <a:endParaRPr lang="en-US" altLang="en-US" sz="2400" dirty="0"/>
          </a:p>
          <a:p>
            <a:r>
              <a:rPr lang="en-US" altLang="en-US" sz="2400" dirty="0"/>
              <a:t>R = 20%</a:t>
            </a:r>
            <a:endParaRPr lang="en-US" altLang="en-US" sz="2400" dirty="0"/>
          </a:p>
          <a:p>
            <a:r>
              <a:rPr lang="en-US" altLang="en-US" sz="2400" dirty="0"/>
              <a:t>P</a:t>
            </a:r>
            <a:r>
              <a:rPr lang="en-US" altLang="en-US" sz="2400" baseline="-25000" dirty="0"/>
              <a:t>1</a:t>
            </a:r>
            <a:r>
              <a:rPr lang="en-US" altLang="en-US" sz="2400" dirty="0"/>
              <a:t> = $14</a:t>
            </a:r>
            <a:endParaRPr lang="en-US" altLang="en-US" sz="2400" dirty="0"/>
          </a:p>
          <a:p>
            <a:r>
              <a:rPr lang="en-US" altLang="en-US" sz="2400" dirty="0"/>
              <a:t>CF</a:t>
            </a:r>
            <a:r>
              <a:rPr lang="en-US" altLang="en-US" sz="2400" baseline="-25000" dirty="0"/>
              <a:t>1</a:t>
            </a:r>
            <a:r>
              <a:rPr lang="en-US" altLang="en-US" sz="2400" dirty="0"/>
              <a:t> = $2 + $14 = $16</a:t>
            </a:r>
            <a:endParaRPr lang="en-US" altLang="en-US" sz="2400" dirty="0"/>
          </a:p>
          <a:p>
            <a:pPr marL="342900" indent="-342900" eaLnBrk="1" hangingPunct="1">
              <a:buFont typeface="Wingdings" panose="05000000000000000000" pitchFamily="2" charset="2"/>
              <a:buChar char="§"/>
            </a:pPr>
            <a:r>
              <a:rPr lang="en-US" altLang="en-US" sz="2400" dirty="0" smtClean="0"/>
              <a:t>Compute </a:t>
            </a:r>
            <a:r>
              <a:rPr lang="en-US" altLang="en-US" sz="2400" dirty="0"/>
              <a:t>the PV of the expected cash flows</a:t>
            </a:r>
            <a:endParaRPr lang="en-US" altLang="en-US" sz="2400" dirty="0"/>
          </a:p>
          <a:p>
            <a:pPr marL="342900" indent="-342900" eaLnBrk="1" hangingPunct="1">
              <a:buFont typeface="Wingdings" panose="05000000000000000000" pitchFamily="2" charset="2"/>
              <a:buChar char="§"/>
            </a:pPr>
            <a:r>
              <a:rPr lang="en-US" altLang="en-US" sz="2400" dirty="0"/>
              <a:t>This is simply a PV of a lump sum paid in one period</a:t>
            </a:r>
            <a:endParaRPr lang="en-US" altLang="en-US" sz="2400" dirty="0"/>
          </a:p>
          <a:p>
            <a:pPr eaLnBrk="1" hangingPunct="1"/>
            <a:endParaRPr lang="en-US" altLang="en-US" sz="2400" dirty="0"/>
          </a:p>
          <a:p>
            <a:pPr eaLnBrk="1" hangingPunct="1"/>
            <a:endParaRPr lang="en-US" altLang="en-US" sz="2400" dirty="0"/>
          </a:p>
          <a:p>
            <a:pPr eaLnBrk="1" hangingPunct="1"/>
            <a:endParaRPr lang="en-US" altLang="en-US" sz="2400" dirty="0"/>
          </a:p>
        </p:txBody>
      </p:sp>
      <p:sp>
        <p:nvSpPr>
          <p:cNvPr id="14340" name="TextBox 4"/>
          <p:cNvSpPr txBox="1">
            <a:spLocks noChangeArrowheads="1"/>
          </p:cNvSpPr>
          <p:nvPr/>
        </p:nvSpPr>
        <p:spPr bwMode="auto">
          <a:xfrm>
            <a:off x="4953000" y="4953001"/>
            <a:ext cx="2438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1"/>
              </a:buClr>
              <a:buChar char="•"/>
              <a:defRPr kumimoji="1" sz="3200">
                <a:solidFill>
                  <a:schemeClr val="tx1"/>
                </a:solidFill>
                <a:latin typeface="Arial" panose="020B0604020202020204" pitchFamily="34" charset="0"/>
                <a:ea typeface="ヒラギノ角ゴ Pro W3" charset="-128"/>
              </a:defRPr>
            </a:lvl1pPr>
            <a:lvl2pPr marL="742950" indent="-285750" eaLnBrk="0" hangingPunct="0">
              <a:spcBef>
                <a:spcPct val="20000"/>
              </a:spcBef>
              <a:buClr>
                <a:schemeClr val="tx1"/>
              </a:buClr>
              <a:buFont typeface="Arial" panose="020B0604020202020204" pitchFamily="34" charset="0"/>
              <a:buChar char="–"/>
              <a:defRPr kumimoji="1" sz="2800">
                <a:solidFill>
                  <a:schemeClr val="tx1"/>
                </a:solidFill>
                <a:latin typeface="Arial" panose="020B0604020202020204" pitchFamily="34" charset="0"/>
                <a:ea typeface="ヒラギノ角ゴ Pro W3" charset="-128"/>
              </a:defRPr>
            </a:lvl2pPr>
            <a:lvl3pPr marL="1143000" indent="-228600" eaLnBrk="0" hangingPunct="0">
              <a:spcBef>
                <a:spcPct val="20000"/>
              </a:spcBef>
              <a:buClr>
                <a:schemeClr val="tx1"/>
              </a:buClr>
              <a:buFont typeface="Wingdings" panose="05000000000000000000" pitchFamily="2" charset="2"/>
              <a:buChar char="§"/>
              <a:defRPr kumimoji="1" sz="2400">
                <a:solidFill>
                  <a:schemeClr val="tx1"/>
                </a:solidFill>
                <a:latin typeface="Arial" panose="020B0604020202020204" pitchFamily="34" charset="0"/>
                <a:ea typeface="ヒラギノ角ゴ Pro W3" charset="-128"/>
              </a:defRPr>
            </a:lvl3pPr>
            <a:lvl4pPr marL="1600200" indent="-228600" eaLnBrk="0" hangingPunct="0">
              <a:spcBef>
                <a:spcPct val="20000"/>
              </a:spcBef>
              <a:buClr>
                <a:schemeClr val="tx1"/>
              </a:buClr>
              <a:buChar char="•"/>
              <a:defRPr kumimoji="1" sz="2000">
                <a:solidFill>
                  <a:schemeClr val="tx1"/>
                </a:solidFill>
                <a:latin typeface="Arial" panose="020B0604020202020204" pitchFamily="34" charset="0"/>
                <a:ea typeface="ヒラギノ角ゴ Pro W3" charset="-128"/>
              </a:defRPr>
            </a:lvl4pPr>
            <a:lvl5pPr marL="2057400" indent="-228600" eaLnBrk="0" hangingPunct="0">
              <a:spcBef>
                <a:spcPct val="20000"/>
              </a:spcBef>
              <a:buClr>
                <a:schemeClr val="tx1"/>
              </a:buClr>
              <a:buFont typeface="Arial" panose="020B0604020202020204" pitchFamily="34" charset="0"/>
              <a:buChar char="–"/>
              <a:defRPr kumimoji="1">
                <a:solidFill>
                  <a:schemeClr val="tx1"/>
                </a:solidFill>
                <a:latin typeface="Arial" panose="020B0604020202020204" pitchFamily="34" charset="0"/>
                <a:ea typeface="ヒラギノ角ゴ Pro W3" charset="-128"/>
              </a:defRPr>
            </a:lvl5pPr>
            <a:lvl6pPr marL="2514600" indent="-228600" eaLnBrk="0" fontAlgn="base" hangingPunct="0">
              <a:spcBef>
                <a:spcPct val="20000"/>
              </a:spcBef>
              <a:spcAft>
                <a:spcPct val="0"/>
              </a:spcAft>
              <a:buClr>
                <a:schemeClr val="tx1"/>
              </a:buClr>
              <a:buFont typeface="Arial" panose="020B0604020202020204" pitchFamily="34" charset="0"/>
              <a:buChar char="–"/>
              <a:defRPr kumimoji="1">
                <a:solidFill>
                  <a:schemeClr val="tx1"/>
                </a:solidFill>
                <a:latin typeface="Arial" panose="020B0604020202020204" pitchFamily="34" charset="0"/>
                <a:ea typeface="ヒラギノ角ゴ Pro W3" charset="-128"/>
              </a:defRPr>
            </a:lvl6pPr>
            <a:lvl7pPr marL="2971800" indent="-228600" eaLnBrk="0" fontAlgn="base" hangingPunct="0">
              <a:spcBef>
                <a:spcPct val="20000"/>
              </a:spcBef>
              <a:spcAft>
                <a:spcPct val="0"/>
              </a:spcAft>
              <a:buClr>
                <a:schemeClr val="tx1"/>
              </a:buClr>
              <a:buFont typeface="Arial" panose="020B0604020202020204" pitchFamily="34" charset="0"/>
              <a:buChar char="–"/>
              <a:defRPr kumimoji="1">
                <a:solidFill>
                  <a:schemeClr val="tx1"/>
                </a:solidFill>
                <a:latin typeface="Arial" panose="020B0604020202020204" pitchFamily="34" charset="0"/>
                <a:ea typeface="ヒラギノ角ゴ Pro W3" charset="-128"/>
              </a:defRPr>
            </a:lvl7pPr>
            <a:lvl8pPr marL="3429000" indent="-228600" eaLnBrk="0" fontAlgn="base" hangingPunct="0">
              <a:spcBef>
                <a:spcPct val="20000"/>
              </a:spcBef>
              <a:spcAft>
                <a:spcPct val="0"/>
              </a:spcAft>
              <a:buClr>
                <a:schemeClr val="tx1"/>
              </a:buClr>
              <a:buFont typeface="Arial" panose="020B0604020202020204" pitchFamily="34" charset="0"/>
              <a:buChar char="–"/>
              <a:defRPr kumimoji="1">
                <a:solidFill>
                  <a:schemeClr val="tx1"/>
                </a:solidFill>
                <a:latin typeface="Arial" panose="020B0604020202020204" pitchFamily="34" charset="0"/>
                <a:ea typeface="ヒラギノ角ゴ Pro W3" charset="-128"/>
              </a:defRPr>
            </a:lvl8pPr>
            <a:lvl9pPr marL="3886200" indent="-228600" eaLnBrk="0" fontAlgn="base" hangingPunct="0">
              <a:spcBef>
                <a:spcPct val="20000"/>
              </a:spcBef>
              <a:spcAft>
                <a:spcPct val="0"/>
              </a:spcAft>
              <a:buClr>
                <a:schemeClr val="tx1"/>
              </a:buClr>
              <a:buFont typeface="Arial" panose="020B0604020202020204" pitchFamily="34" charset="0"/>
              <a:buChar char="–"/>
              <a:defRPr kumimoji="1">
                <a:solidFill>
                  <a:schemeClr val="tx1"/>
                </a:solidFill>
                <a:latin typeface="Arial" panose="020B0604020202020204" pitchFamily="34" charset="0"/>
                <a:ea typeface="ヒラギノ角ゴ Pro W3" charset="-128"/>
              </a:defRPr>
            </a:lvl9pPr>
          </a:lstStyle>
          <a:p>
            <a:pPr eaLnBrk="1" hangingPunct="1">
              <a:spcBef>
                <a:spcPct val="0"/>
              </a:spcBef>
              <a:buClrTx/>
              <a:buFontTx/>
              <a:buNone/>
            </a:pPr>
            <a:endParaRPr kumimoji="0" lang="en-AU" altLang="en-US" sz="2400">
              <a:latin typeface="Calibri" panose="020F0502020204030204" pitchFamily="34" charset="0"/>
              <a:ea typeface="MS PGothic" panose="020B0600070205080204" pitchFamily="34" charset="-128"/>
              <a:cs typeface="Arial" panose="020B0604020202020204" pitchFamily="34" charset="0"/>
            </a:endParaRPr>
          </a:p>
        </p:txBody>
      </p:sp>
      <p:graphicFrame>
        <p:nvGraphicFramePr>
          <p:cNvPr id="6" name="Object 2"/>
          <p:cNvGraphicFramePr>
            <a:graphicFrameLocks noChangeAspect="1"/>
          </p:cNvGraphicFramePr>
          <p:nvPr/>
        </p:nvGraphicFramePr>
        <p:xfrm>
          <a:off x="4079776" y="4953001"/>
          <a:ext cx="3727450" cy="988777"/>
        </p:xfrm>
        <a:graphic>
          <a:graphicData uri="http://schemas.openxmlformats.org/presentationml/2006/ole">
            <mc:AlternateContent xmlns:mc="http://schemas.openxmlformats.org/markup-compatibility/2006">
              <mc:Choice xmlns:v="urn:schemas-microsoft-com:vml" Requires="v">
                <p:oleObj spid="_x0000_s6157" name="Equation" r:id="rId1" imgW="1371600" imgH="393700" progId="Equation.3">
                  <p:embed/>
                </p:oleObj>
              </mc:Choice>
              <mc:Fallback>
                <p:oleObj name="Equation" r:id="rId1" imgW="1371600" imgH="393700" progId="Equation.3">
                  <p:embed/>
                  <p:pic>
                    <p:nvPicPr>
                      <p:cNvPr id="0" name="Object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79776" y="4953001"/>
                        <a:ext cx="3727450" cy="988777"/>
                      </a:xfrm>
                      <a:prstGeom prst="rect">
                        <a:avLst/>
                      </a:prstGeom>
                      <a:noFill/>
                      <a:ln>
                        <a:noFill/>
                      </a:ln>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65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65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65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765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765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p:bld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normAutofit fontScale="90000"/>
          </a:bodyPr>
          <a:lstStyle/>
          <a:p>
            <a:r>
              <a:rPr lang="en-US" altLang="en-US" sz="3600" dirty="0" smtClean="0"/>
              <a:t>One-period example (cont.)</a:t>
            </a:r>
            <a:endParaRPr lang="en-AU" altLang="en-US" sz="3600" dirty="0" smtClean="0"/>
          </a:p>
        </p:txBody>
      </p:sp>
      <p:sp>
        <p:nvSpPr>
          <p:cNvPr id="27651" name="Content Placeholder 2"/>
          <p:cNvSpPr>
            <a:spLocks noGrp="1"/>
          </p:cNvSpPr>
          <p:nvPr>
            <p:ph idx="1"/>
          </p:nvPr>
        </p:nvSpPr>
        <p:spPr>
          <a:xfrm>
            <a:off x="695326" y="1916833"/>
            <a:ext cx="10801350" cy="4392488"/>
          </a:xfrm>
        </p:spPr>
        <p:txBody>
          <a:bodyPr/>
          <a:lstStyle/>
          <a:p>
            <a:pPr marL="363855" indent="-363855">
              <a:spcBef>
                <a:spcPts val="0"/>
              </a:spcBef>
              <a:spcAft>
                <a:spcPts val="0"/>
              </a:spcAft>
              <a:buFont typeface="Wingdings" panose="05000000000000000000" pitchFamily="2" charset="2"/>
              <a:buChar char="§"/>
            </a:pPr>
            <a:r>
              <a:rPr lang="en-US" altLang="en-US" sz="2400" dirty="0"/>
              <a:t>If we know the current and future price of the share and only one dividend is paid, at the same time as the share is sold, we can back out the return (called the return on equity)</a:t>
            </a:r>
            <a:endParaRPr lang="en-US" altLang="en-US" sz="2400" dirty="0"/>
          </a:p>
          <a:p>
            <a:pPr eaLnBrk="1" hangingPunct="1"/>
            <a:endParaRPr lang="en-US" altLang="en-US" sz="2400" dirty="0"/>
          </a:p>
          <a:p>
            <a:pPr eaLnBrk="1" hangingPunct="1"/>
            <a:endParaRPr lang="en-US" altLang="en-US" sz="2000" dirty="0"/>
          </a:p>
          <a:p>
            <a:pPr eaLnBrk="1" hangingPunct="1"/>
            <a:endParaRPr lang="en-US" altLang="en-US" sz="2000" dirty="0"/>
          </a:p>
          <a:p>
            <a:pPr eaLnBrk="1" hangingPunct="1"/>
            <a:endParaRPr lang="en-US" altLang="en-US" sz="2000" dirty="0"/>
          </a:p>
        </p:txBody>
      </p:sp>
      <p:sp>
        <p:nvSpPr>
          <p:cNvPr id="14340" name="TextBox 4"/>
          <p:cNvSpPr txBox="1">
            <a:spLocks noChangeArrowheads="1"/>
          </p:cNvSpPr>
          <p:nvPr/>
        </p:nvSpPr>
        <p:spPr bwMode="auto">
          <a:xfrm>
            <a:off x="4953000" y="4953001"/>
            <a:ext cx="2438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1"/>
              </a:buClr>
              <a:buChar char="•"/>
              <a:defRPr kumimoji="1" sz="3200">
                <a:solidFill>
                  <a:schemeClr val="tx1"/>
                </a:solidFill>
                <a:latin typeface="Arial" panose="020B0604020202020204" pitchFamily="34" charset="0"/>
                <a:ea typeface="ヒラギノ角ゴ Pro W3" charset="-128"/>
              </a:defRPr>
            </a:lvl1pPr>
            <a:lvl2pPr marL="742950" indent="-285750" eaLnBrk="0" hangingPunct="0">
              <a:spcBef>
                <a:spcPct val="20000"/>
              </a:spcBef>
              <a:buClr>
                <a:schemeClr val="tx1"/>
              </a:buClr>
              <a:buFont typeface="Arial" panose="020B0604020202020204" pitchFamily="34" charset="0"/>
              <a:buChar char="–"/>
              <a:defRPr kumimoji="1" sz="2800">
                <a:solidFill>
                  <a:schemeClr val="tx1"/>
                </a:solidFill>
                <a:latin typeface="Arial" panose="020B0604020202020204" pitchFamily="34" charset="0"/>
                <a:ea typeface="ヒラギノ角ゴ Pro W3" charset="-128"/>
              </a:defRPr>
            </a:lvl2pPr>
            <a:lvl3pPr marL="1143000" indent="-228600" eaLnBrk="0" hangingPunct="0">
              <a:spcBef>
                <a:spcPct val="20000"/>
              </a:spcBef>
              <a:buClr>
                <a:schemeClr val="tx1"/>
              </a:buClr>
              <a:buFont typeface="Wingdings" panose="05000000000000000000" pitchFamily="2" charset="2"/>
              <a:buChar char="§"/>
              <a:defRPr kumimoji="1" sz="2400">
                <a:solidFill>
                  <a:schemeClr val="tx1"/>
                </a:solidFill>
                <a:latin typeface="Arial" panose="020B0604020202020204" pitchFamily="34" charset="0"/>
                <a:ea typeface="ヒラギノ角ゴ Pro W3" charset="-128"/>
              </a:defRPr>
            </a:lvl3pPr>
            <a:lvl4pPr marL="1600200" indent="-228600" eaLnBrk="0" hangingPunct="0">
              <a:spcBef>
                <a:spcPct val="20000"/>
              </a:spcBef>
              <a:buClr>
                <a:schemeClr val="tx1"/>
              </a:buClr>
              <a:buChar char="•"/>
              <a:defRPr kumimoji="1" sz="2000">
                <a:solidFill>
                  <a:schemeClr val="tx1"/>
                </a:solidFill>
                <a:latin typeface="Arial" panose="020B0604020202020204" pitchFamily="34" charset="0"/>
                <a:ea typeface="ヒラギノ角ゴ Pro W3" charset="-128"/>
              </a:defRPr>
            </a:lvl4pPr>
            <a:lvl5pPr marL="2057400" indent="-228600" eaLnBrk="0" hangingPunct="0">
              <a:spcBef>
                <a:spcPct val="20000"/>
              </a:spcBef>
              <a:buClr>
                <a:schemeClr val="tx1"/>
              </a:buClr>
              <a:buFont typeface="Arial" panose="020B0604020202020204" pitchFamily="34" charset="0"/>
              <a:buChar char="–"/>
              <a:defRPr kumimoji="1">
                <a:solidFill>
                  <a:schemeClr val="tx1"/>
                </a:solidFill>
                <a:latin typeface="Arial" panose="020B0604020202020204" pitchFamily="34" charset="0"/>
                <a:ea typeface="ヒラギノ角ゴ Pro W3" charset="-128"/>
              </a:defRPr>
            </a:lvl5pPr>
            <a:lvl6pPr marL="2514600" indent="-228600" eaLnBrk="0" fontAlgn="base" hangingPunct="0">
              <a:spcBef>
                <a:spcPct val="20000"/>
              </a:spcBef>
              <a:spcAft>
                <a:spcPct val="0"/>
              </a:spcAft>
              <a:buClr>
                <a:schemeClr val="tx1"/>
              </a:buClr>
              <a:buFont typeface="Arial" panose="020B0604020202020204" pitchFamily="34" charset="0"/>
              <a:buChar char="–"/>
              <a:defRPr kumimoji="1">
                <a:solidFill>
                  <a:schemeClr val="tx1"/>
                </a:solidFill>
                <a:latin typeface="Arial" panose="020B0604020202020204" pitchFamily="34" charset="0"/>
                <a:ea typeface="ヒラギノ角ゴ Pro W3" charset="-128"/>
              </a:defRPr>
            </a:lvl6pPr>
            <a:lvl7pPr marL="2971800" indent="-228600" eaLnBrk="0" fontAlgn="base" hangingPunct="0">
              <a:spcBef>
                <a:spcPct val="20000"/>
              </a:spcBef>
              <a:spcAft>
                <a:spcPct val="0"/>
              </a:spcAft>
              <a:buClr>
                <a:schemeClr val="tx1"/>
              </a:buClr>
              <a:buFont typeface="Arial" panose="020B0604020202020204" pitchFamily="34" charset="0"/>
              <a:buChar char="–"/>
              <a:defRPr kumimoji="1">
                <a:solidFill>
                  <a:schemeClr val="tx1"/>
                </a:solidFill>
                <a:latin typeface="Arial" panose="020B0604020202020204" pitchFamily="34" charset="0"/>
                <a:ea typeface="ヒラギノ角ゴ Pro W3" charset="-128"/>
              </a:defRPr>
            </a:lvl7pPr>
            <a:lvl8pPr marL="3429000" indent="-228600" eaLnBrk="0" fontAlgn="base" hangingPunct="0">
              <a:spcBef>
                <a:spcPct val="20000"/>
              </a:spcBef>
              <a:spcAft>
                <a:spcPct val="0"/>
              </a:spcAft>
              <a:buClr>
                <a:schemeClr val="tx1"/>
              </a:buClr>
              <a:buFont typeface="Arial" panose="020B0604020202020204" pitchFamily="34" charset="0"/>
              <a:buChar char="–"/>
              <a:defRPr kumimoji="1">
                <a:solidFill>
                  <a:schemeClr val="tx1"/>
                </a:solidFill>
                <a:latin typeface="Arial" panose="020B0604020202020204" pitchFamily="34" charset="0"/>
                <a:ea typeface="ヒラギノ角ゴ Pro W3" charset="-128"/>
              </a:defRPr>
            </a:lvl8pPr>
            <a:lvl9pPr marL="3886200" indent="-228600" eaLnBrk="0" fontAlgn="base" hangingPunct="0">
              <a:spcBef>
                <a:spcPct val="20000"/>
              </a:spcBef>
              <a:spcAft>
                <a:spcPct val="0"/>
              </a:spcAft>
              <a:buClr>
                <a:schemeClr val="tx1"/>
              </a:buClr>
              <a:buFont typeface="Arial" panose="020B0604020202020204" pitchFamily="34" charset="0"/>
              <a:buChar char="–"/>
              <a:defRPr kumimoji="1">
                <a:solidFill>
                  <a:schemeClr val="tx1"/>
                </a:solidFill>
                <a:latin typeface="Arial" panose="020B0604020202020204" pitchFamily="34" charset="0"/>
                <a:ea typeface="ヒラギノ角ゴ Pro W3" charset="-128"/>
              </a:defRPr>
            </a:lvl9pPr>
          </a:lstStyle>
          <a:p>
            <a:pPr eaLnBrk="1" hangingPunct="1">
              <a:spcBef>
                <a:spcPct val="0"/>
              </a:spcBef>
              <a:buClrTx/>
              <a:buFontTx/>
              <a:buNone/>
            </a:pPr>
            <a:endParaRPr kumimoji="0" lang="en-AU" altLang="en-US" sz="2400">
              <a:latin typeface="Calibri" panose="020F0502020204030204" pitchFamily="34" charset="0"/>
              <a:ea typeface="MS PGothic" panose="020B0600070205080204" pitchFamily="34" charset="-128"/>
              <a:cs typeface="Arial" panose="020B0604020202020204" pitchFamily="34" charset="0"/>
            </a:endParaRPr>
          </a:p>
        </p:txBody>
      </p:sp>
      <p:graphicFrame>
        <p:nvGraphicFramePr>
          <p:cNvPr id="14341" name="Object 2"/>
          <p:cNvGraphicFramePr>
            <a:graphicFrameLocks noChangeAspect="1"/>
          </p:cNvGraphicFramePr>
          <p:nvPr/>
        </p:nvGraphicFramePr>
        <p:xfrm>
          <a:off x="4511824" y="3501008"/>
          <a:ext cx="2376264" cy="2815258"/>
        </p:xfrm>
        <a:graphic>
          <a:graphicData uri="http://schemas.openxmlformats.org/presentationml/2006/ole">
            <mc:AlternateContent xmlns:mc="http://schemas.openxmlformats.org/markup-compatibility/2006">
              <mc:Choice xmlns:v="urn:schemas-microsoft-com:vml" Requires="v">
                <p:oleObj spid="_x0000_s7181" name="Equation" r:id="rId1" imgW="24384000" imgH="37185600" progId="Equation.3">
                  <p:embed/>
                </p:oleObj>
              </mc:Choice>
              <mc:Fallback>
                <p:oleObj name="Equation" r:id="rId1" imgW="24384000" imgH="37185600" progId="Equation.3">
                  <p:embed/>
                  <p:pic>
                    <p:nvPicPr>
                      <p:cNvPr id="0" name="Object 2"/>
                      <p:cNvPicPr>
                        <a:picLocks noChangeAspect="1" noChangeArrowheads="1"/>
                      </p:cNvPicPr>
                      <p:nvPr/>
                    </p:nvPicPr>
                    <p:blipFill>
                      <a:blip r:embed="rId2"/>
                      <a:srcRect/>
                      <a:stretch>
                        <a:fillRect/>
                      </a:stretch>
                    </p:blipFill>
                    <p:spPr bwMode="auto">
                      <a:xfrm>
                        <a:off x="4511824" y="3501008"/>
                        <a:ext cx="2376264" cy="2815258"/>
                      </a:xfrm>
                      <a:prstGeom prst="rect">
                        <a:avLst/>
                      </a:prstGeom>
                      <a:noFill/>
                      <a:ln>
                        <a:noFill/>
                      </a:ln>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3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6" name="Title 1"/>
          <p:cNvSpPr>
            <a:spLocks noGrp="1"/>
          </p:cNvSpPr>
          <p:nvPr>
            <p:ph type="title"/>
          </p:nvPr>
        </p:nvSpPr>
        <p:spPr>
          <a:xfrm>
            <a:off x="715992" y="1052736"/>
            <a:ext cx="10780684" cy="648072"/>
          </a:xfrm>
        </p:spPr>
        <p:txBody>
          <a:bodyPr>
            <a:normAutofit/>
          </a:bodyPr>
          <a:lstStyle/>
          <a:p>
            <a:r>
              <a:rPr lang="en-AU" altLang="en-US" sz="3600" dirty="0"/>
              <a:t>Bill values and yields</a:t>
            </a:r>
            <a:endParaRPr lang="en-AU" altLang="en-US" sz="3600" dirty="0"/>
          </a:p>
        </p:txBody>
      </p:sp>
      <p:sp>
        <p:nvSpPr>
          <p:cNvPr id="3" name="Content Placeholder 2"/>
          <p:cNvSpPr>
            <a:spLocks noGrp="1"/>
          </p:cNvSpPr>
          <p:nvPr>
            <p:ph idx="1"/>
          </p:nvPr>
        </p:nvSpPr>
        <p:spPr>
          <a:xfrm>
            <a:off x="715992" y="2132856"/>
            <a:ext cx="10852616" cy="2304256"/>
          </a:xfrm>
        </p:spPr>
        <p:txBody>
          <a:bodyPr>
            <a:normAutofit/>
          </a:bodyPr>
          <a:lstStyle/>
          <a:p>
            <a:pPr marL="342900" indent="-342900" eaLnBrk="1" hangingPunct="1">
              <a:buFont typeface="Wingdings" panose="05000000000000000000" pitchFamily="2" charset="2"/>
              <a:buChar char="§"/>
            </a:pPr>
            <a:r>
              <a:rPr lang="en-AU" altLang="en-US" sz="2400" dirty="0"/>
              <a:t>If a bill has:</a:t>
            </a:r>
            <a:endParaRPr lang="en-AU" altLang="en-US" sz="2400" dirty="0"/>
          </a:p>
          <a:p>
            <a:pPr marL="716280" lvl="1" indent="-354330" eaLnBrk="1" hangingPunct="1"/>
            <a:r>
              <a:rPr lang="en-US" altLang="zh-CN" sz="2400" dirty="0"/>
              <a:t>a</a:t>
            </a:r>
            <a:r>
              <a:rPr lang="zh-CN" altLang="en-US" sz="2400" dirty="0"/>
              <a:t> </a:t>
            </a:r>
            <a:r>
              <a:rPr lang="en-AU" altLang="en-US" sz="2400" dirty="0"/>
              <a:t>face value </a:t>
            </a:r>
            <a:r>
              <a:rPr lang="en-US" altLang="zh-CN" sz="2400" dirty="0"/>
              <a:t>is</a:t>
            </a:r>
            <a:r>
              <a:rPr lang="en-AU" altLang="en-US" sz="2400" dirty="0"/>
              <a:t> paid at maturity</a:t>
            </a:r>
            <a:endParaRPr lang="en-AU" altLang="en-US" sz="2400" dirty="0"/>
          </a:p>
          <a:p>
            <a:pPr marL="716280" lvl="1" indent="-354330" eaLnBrk="1" hangingPunct="1"/>
            <a:r>
              <a:rPr lang="en-AU" altLang="en-US" sz="2400" i="1" dirty="0"/>
              <a:t>t</a:t>
            </a:r>
            <a:r>
              <a:rPr lang="en-AU" altLang="en-US" sz="2400" dirty="0"/>
              <a:t> periods to maturity; and</a:t>
            </a:r>
            <a:endParaRPr lang="en-AU" altLang="en-US" sz="2400" dirty="0"/>
          </a:p>
          <a:p>
            <a:pPr marL="716280" lvl="1" indent="-354330" eaLnBrk="1" hangingPunct="1"/>
            <a:r>
              <a:rPr lang="en-AU" altLang="en-US" sz="2400" dirty="0"/>
              <a:t>a yield of </a:t>
            </a:r>
            <a:r>
              <a:rPr lang="en-AU" altLang="en-US" sz="2400" i="1" dirty="0"/>
              <a:t>i</a:t>
            </a:r>
            <a:r>
              <a:rPr lang="en-AU" altLang="en-US" sz="2400" dirty="0"/>
              <a:t> per period</a:t>
            </a:r>
            <a:endParaRPr lang="en-AU" altLang="en-US" sz="2400" dirty="0"/>
          </a:p>
          <a:p>
            <a:pPr eaLnBrk="1" hangingPunct="1"/>
            <a:endParaRPr lang="en-AU" altLang="en-US" sz="2400" dirty="0"/>
          </a:p>
        </p:txBody>
      </p:sp>
      <mc:AlternateContent xmlns:mc="http://schemas.openxmlformats.org/markup-compatibility/2006">
        <mc:Choice xmlns:a14="http://schemas.microsoft.com/office/drawing/2010/main" Requires="a14">
          <p:sp>
            <p:nvSpPr>
              <p:cNvPr id="5" name="TextBox 4"/>
              <p:cNvSpPr txBox="1"/>
              <p:nvPr/>
            </p:nvSpPr>
            <p:spPr>
              <a:xfrm>
                <a:off x="3791744" y="4509120"/>
                <a:ext cx="3672408" cy="981359"/>
              </a:xfrm>
              <a:prstGeom prst="rect">
                <a:avLst/>
              </a:prstGeom>
              <a:noFill/>
            </p:spPr>
            <p:txBody>
              <a:bodyPr wrap="square" lIns="0" tIns="0" rIns="0" bIns="0" rtlCol="0">
                <a:spAutoFit/>
              </a:bodyPr>
              <a:lstStyle/>
              <a:p>
                <a14:m>
                  <m:oMathPara xmlns:m="http://schemas.openxmlformats.org/officeDocument/2006/math">
                    <m:oMathParaPr>
                      <m:jc m:val="centerGroup"/>
                    </m:oMathParaPr>
                    <m:oMath xmlns:m="http://schemas.openxmlformats.org/officeDocument/2006/math">
                      <m:r>
                        <m:rPr>
                          <m:nor/>
                        </m:rPr>
                        <a:rPr lang="en-US" altLang="zh-CN" sz="2400">
                          <a:latin typeface="Cambria Math" panose="02040503050406030204" charset="0"/>
                        </a:rPr>
                        <m:t>Bill</m:t>
                      </m:r>
                      <m:r>
                        <m:rPr>
                          <m:nor/>
                        </m:rPr>
                        <a:rPr lang="zh-CN" altLang="en-US" sz="2400">
                          <a:latin typeface="Cambria Math" panose="02040503050406030204" charset="0"/>
                        </a:rPr>
                        <m:t> </m:t>
                      </m:r>
                      <m:r>
                        <m:rPr>
                          <m:nor/>
                        </m:rPr>
                        <a:rPr lang="en-US" altLang="zh-CN" sz="2400">
                          <a:latin typeface="Cambria Math" panose="02040503050406030204" charset="0"/>
                        </a:rPr>
                        <m:t>Value</m:t>
                      </m:r>
                      <m:r>
                        <a:rPr lang="en-US" altLang="zh-CN" sz="2400" i="1">
                          <a:latin typeface="Cambria Math" panose="02040503050406030204" charset="0"/>
                        </a:rPr>
                        <m:t>=</m:t>
                      </m:r>
                      <m:r>
                        <a:rPr lang="zh-CN" altLang="en-US" sz="2400" i="1">
                          <a:latin typeface="Cambria Math" panose="02040503050406030204" charset="0"/>
                        </a:rPr>
                        <m:t> </m:t>
                      </m:r>
                      <m:f>
                        <m:fPr>
                          <m:ctrlPr>
                            <a:rPr lang="en-US" altLang="zh-CN" sz="2400" i="1" smtClean="0">
                              <a:latin typeface="Cambria Math" panose="02040503050406030204" charset="0"/>
                            </a:rPr>
                          </m:ctrlPr>
                        </m:fPr>
                        <m:num>
                          <m:r>
                            <m:rPr>
                              <m:nor/>
                            </m:rPr>
                            <a:rPr lang="en-US" altLang="zh-CN" sz="2400">
                              <a:latin typeface="Cambria Math" panose="02040503050406030204" charset="0"/>
                            </a:rPr>
                            <m:t>Face</m:t>
                          </m:r>
                          <m:r>
                            <m:rPr>
                              <m:nor/>
                            </m:rPr>
                            <a:rPr lang="zh-CN" altLang="en-US" sz="2400">
                              <a:latin typeface="Cambria Math" panose="02040503050406030204" charset="0"/>
                            </a:rPr>
                            <m:t> </m:t>
                          </m:r>
                          <m:r>
                            <m:rPr>
                              <m:nor/>
                            </m:rPr>
                            <a:rPr lang="en-US" altLang="zh-CN" sz="2400">
                              <a:latin typeface="Cambria Math" panose="02040503050406030204" charset="0"/>
                            </a:rPr>
                            <m:t>Value</m:t>
                          </m:r>
                        </m:num>
                        <m:den>
                          <m:d>
                            <m:dPr>
                              <m:ctrlPr>
                                <a:rPr lang="en-US" altLang="zh-CN" sz="2400" i="1" smtClean="0">
                                  <a:latin typeface="Cambria Math" panose="02040503050406030204" charset="0"/>
                                </a:rPr>
                              </m:ctrlPr>
                            </m:dPr>
                            <m:e>
                              <m:r>
                                <a:rPr lang="en-US" altLang="zh-CN" sz="2400" i="1">
                                  <a:latin typeface="Cambria Math" panose="02040503050406030204" charset="0"/>
                                </a:rPr>
                                <m:t>1</m:t>
                              </m:r>
                              <m:r>
                                <a:rPr lang="en-US" altLang="zh-CN" sz="2400" i="1">
                                  <a:latin typeface="Cambria Math" panose="02040503050406030204" charset="0"/>
                                </a:rPr>
                                <m:t>+</m:t>
                              </m:r>
                              <m:r>
                                <a:rPr lang="en-US" altLang="zh-CN" sz="2400" i="1">
                                  <a:latin typeface="Cambria Math" panose="02040503050406030204" charset="0"/>
                                </a:rPr>
                                <m:t>𝑖</m:t>
                              </m:r>
                              <m:r>
                                <a:rPr lang="en-US" altLang="zh-CN" sz="2400" i="1">
                                  <a:latin typeface="Cambria Math" panose="02040503050406030204" charset="0"/>
                                  <a:ea typeface="Cambria Math" panose="02040503050406030204" charset="0"/>
                                  <a:cs typeface="Cambria Math" panose="02040503050406030204" charset="0"/>
                                </a:rPr>
                                <m:t>×</m:t>
                              </m:r>
                              <m:f>
                                <m:fPr>
                                  <m:ctrlPr>
                                    <a:rPr lang="en-US" altLang="zh-CN" sz="2400" i="1">
                                      <a:latin typeface="Cambria Math" panose="02040503050406030204" charset="0"/>
                                      <a:ea typeface="Cambria Math" panose="02040503050406030204" charset="0"/>
                                      <a:cs typeface="Cambria Math" panose="02040503050406030204" charset="0"/>
                                    </a:rPr>
                                  </m:ctrlPr>
                                </m:fPr>
                                <m:num>
                                  <m:r>
                                    <a:rPr lang="en-US" altLang="zh-CN" sz="2400" i="1">
                                      <a:latin typeface="Cambria Math" panose="02040503050406030204" charset="0"/>
                                      <a:ea typeface="Cambria Math" panose="02040503050406030204" charset="0"/>
                                      <a:cs typeface="Cambria Math" panose="02040503050406030204" charset="0"/>
                                    </a:rPr>
                                    <m:t>𝑡</m:t>
                                  </m:r>
                                </m:num>
                                <m:den>
                                  <m:r>
                                    <a:rPr lang="en-US" altLang="zh-CN" sz="2400" i="1">
                                      <a:latin typeface="Cambria Math" panose="02040503050406030204" charset="0"/>
                                      <a:ea typeface="Cambria Math" panose="02040503050406030204" charset="0"/>
                                      <a:cs typeface="Cambria Math" panose="02040503050406030204" charset="0"/>
                                    </a:rPr>
                                    <m:t>365</m:t>
                                  </m:r>
                                </m:den>
                              </m:f>
                            </m:e>
                          </m:d>
                        </m:den>
                      </m:f>
                    </m:oMath>
                  </m:oMathPara>
                </a14:m>
                <a:endParaRPr lang="en-US" sz="2400" dirty="0"/>
              </a:p>
            </p:txBody>
          </p:sp>
        </mc:Choice>
        <mc:Fallback>
          <p:sp>
            <p:nvSpPr>
              <p:cNvPr id="5" name="TextBox 4"/>
              <p:cNvSpPr txBox="1">
                <a:spLocks noRot="1" noChangeAspect="1" noMove="1" noResize="1" noEditPoints="1" noAdjustHandles="1" noChangeArrowheads="1" noChangeShapeType="1" noTextEdit="1"/>
              </p:cNvSpPr>
              <p:nvPr/>
            </p:nvSpPr>
            <p:spPr>
              <a:xfrm>
                <a:off x="3791744" y="4509120"/>
                <a:ext cx="3672408" cy="981359"/>
              </a:xfrm>
              <a:prstGeom prst="rect">
                <a:avLst/>
              </a:prstGeom>
              <a:blipFill rotWithShape="1">
                <a:blip r:embed="rId1"/>
                <a:stretch>
                  <a:fillRect l="-4" t="-63" r="10" b="-8902"/>
                </a:stretch>
              </a:blipFill>
            </p:spPr>
            <p:txBody>
              <a:bodyPr/>
              <a:lstStyle/>
              <a:p>
                <a:r>
                  <a:rPr lang="zh-CN" altLang="en-US">
                    <a:noFill/>
                  </a:rPr>
                  <a:t> </a:t>
                </a:r>
              </a:p>
            </p:txBody>
          </p:sp>
        </mc:Fallback>
      </mc:AlternateContent>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5362" name="Title 1"/>
          <p:cNvSpPr>
            <a:spLocks noGrp="1"/>
          </p:cNvSpPr>
          <p:nvPr>
            <p:ph type="title"/>
          </p:nvPr>
        </p:nvSpPr>
        <p:spPr>
          <a:xfrm>
            <a:off x="695400" y="1052736"/>
            <a:ext cx="10801276" cy="469056"/>
          </a:xfrm>
        </p:spPr>
        <p:txBody>
          <a:bodyPr>
            <a:normAutofit fontScale="90000"/>
          </a:bodyPr>
          <a:lstStyle/>
          <a:p>
            <a:r>
              <a:rPr lang="en-US" altLang="en-US" sz="3600" dirty="0" smtClean="0"/>
              <a:t>Two-period example</a:t>
            </a:r>
            <a:endParaRPr lang="en-AU" altLang="en-US" sz="3600" dirty="0" smtClean="0"/>
          </a:p>
        </p:txBody>
      </p:sp>
      <p:sp>
        <p:nvSpPr>
          <p:cNvPr id="28675" name="Content Placeholder 2"/>
          <p:cNvSpPr>
            <a:spLocks noGrp="1"/>
          </p:cNvSpPr>
          <p:nvPr>
            <p:ph idx="1"/>
          </p:nvPr>
        </p:nvSpPr>
        <p:spPr>
          <a:xfrm>
            <a:off x="695400" y="1916832"/>
            <a:ext cx="10873208" cy="4104456"/>
          </a:xfrm>
        </p:spPr>
        <p:txBody>
          <a:bodyPr/>
          <a:lstStyle/>
          <a:p>
            <a:pPr marL="342900" indent="-342900" eaLnBrk="1" hangingPunct="1">
              <a:buFont typeface="Wingdings" panose="05000000000000000000" pitchFamily="2" charset="2"/>
              <a:buChar char="§"/>
            </a:pPr>
            <a:r>
              <a:rPr lang="en-US" altLang="en-US" sz="2400" dirty="0"/>
              <a:t>What if you decide to hold the share for two years? </a:t>
            </a:r>
            <a:endParaRPr lang="en-US" altLang="en-US" sz="2400" dirty="0"/>
          </a:p>
          <a:p>
            <a:pPr eaLnBrk="1" hangingPunct="1"/>
            <a:endParaRPr lang="en-US" altLang="en-US" sz="2400" dirty="0"/>
          </a:p>
          <a:p>
            <a:pPr marL="342900" indent="-342900" eaLnBrk="1" hangingPunct="1">
              <a:buFont typeface="Wingdings" panose="05000000000000000000" pitchFamily="2" charset="2"/>
              <a:buChar char="§"/>
            </a:pPr>
            <a:r>
              <a:rPr lang="en-US" altLang="en-US" sz="2400" dirty="0"/>
              <a:t>In addition to the dividend in one year, you expect a dividend of $2.10 and a share price of $14.70 at the end of year 2. Now how much would you be willing to pay?</a:t>
            </a:r>
            <a:endParaRPr lang="en-US" altLang="en-US" sz="2400" dirty="0"/>
          </a:p>
          <a:p>
            <a:pPr eaLnBrk="1" hangingPunct="1"/>
            <a:endParaRPr lang="en-US" altLang="en-US" sz="2400" dirty="0"/>
          </a:p>
          <a:p>
            <a:pPr eaLnBrk="1" hangingPunct="1"/>
            <a:endParaRPr lang="en-US" altLang="en-US" sz="2400" dirty="0"/>
          </a:p>
          <a:p>
            <a:pPr eaLnBrk="1" hangingPunct="1"/>
            <a:endParaRPr lang="en-US" altLang="en-US" sz="2400" dirty="0"/>
          </a:p>
          <a:p>
            <a:pPr eaLnBrk="1" hangingPunct="1"/>
            <a:endParaRPr lang="en-AU" altLang="en-US" sz="2000" dirty="0" smtClean="0"/>
          </a:p>
        </p:txBody>
      </p:sp>
      <p:graphicFrame>
        <p:nvGraphicFramePr>
          <p:cNvPr id="5" name="Object 2"/>
          <p:cNvGraphicFramePr>
            <a:graphicFrameLocks noChangeAspect="1"/>
          </p:cNvGraphicFramePr>
          <p:nvPr/>
        </p:nvGraphicFramePr>
        <p:xfrm>
          <a:off x="3215680" y="4653136"/>
          <a:ext cx="5410200" cy="785813"/>
        </p:xfrm>
        <a:graphic>
          <a:graphicData uri="http://schemas.openxmlformats.org/presentationml/2006/ole">
            <mc:AlternateContent xmlns:mc="http://schemas.openxmlformats.org/markup-compatibility/2006">
              <mc:Choice xmlns:v="urn:schemas-microsoft-com:vml" Requires="v">
                <p:oleObj spid="_x0000_s8205" name="Equation" r:id="rId1" imgW="2374900" imgH="419100" progId="Equation.3">
                  <p:embed/>
                </p:oleObj>
              </mc:Choice>
              <mc:Fallback>
                <p:oleObj name="Equation" r:id="rId1" imgW="2374900" imgH="419100" progId="Equation.3">
                  <p:embed/>
                  <p:pic>
                    <p:nvPicPr>
                      <p:cNvPr id="0" name="Object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5680" y="4653136"/>
                        <a:ext cx="5410200" cy="785813"/>
                      </a:xfrm>
                      <a:prstGeom prst="rect">
                        <a:avLst/>
                      </a:prstGeom>
                      <a:noFill/>
                      <a:ln>
                        <a:noFill/>
                      </a:ln>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67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uiExpand="1" build="p"/>
      <p:bldP spid="28675" grpId="1" uiExpand="1" build="p"/>
    </p:bld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normAutofit fontScale="90000"/>
          </a:bodyPr>
          <a:lstStyle/>
          <a:p>
            <a:r>
              <a:rPr lang="en-US" altLang="en-US" sz="3600" dirty="0" smtClean="0"/>
              <a:t>Three-period example</a:t>
            </a:r>
            <a:endParaRPr lang="en-AU" altLang="en-US" sz="3600" dirty="0" smtClean="0"/>
          </a:p>
        </p:txBody>
      </p:sp>
      <p:sp>
        <p:nvSpPr>
          <p:cNvPr id="29699" name="Content Placeholder 2"/>
          <p:cNvSpPr>
            <a:spLocks noGrp="1"/>
          </p:cNvSpPr>
          <p:nvPr>
            <p:ph idx="1"/>
          </p:nvPr>
        </p:nvSpPr>
        <p:spPr>
          <a:xfrm>
            <a:off x="695326" y="1842597"/>
            <a:ext cx="10801350" cy="4191000"/>
          </a:xfrm>
        </p:spPr>
        <p:txBody>
          <a:bodyPr/>
          <a:lstStyle/>
          <a:p>
            <a:pPr marL="342900" indent="-342900" eaLnBrk="1" hangingPunct="1">
              <a:lnSpc>
                <a:spcPct val="80000"/>
              </a:lnSpc>
              <a:buFont typeface="Wingdings" panose="05000000000000000000" pitchFamily="2" charset="2"/>
              <a:buChar char="§"/>
            </a:pPr>
            <a:r>
              <a:rPr lang="en-US" altLang="en-US" sz="2400" dirty="0"/>
              <a:t>What if you decide to hold the stock for three years? </a:t>
            </a:r>
            <a:endParaRPr lang="en-US" altLang="en-US" sz="2400" dirty="0" smtClean="0"/>
          </a:p>
          <a:p>
            <a:pPr marL="342900" indent="-342900" eaLnBrk="1" hangingPunct="1">
              <a:lnSpc>
                <a:spcPct val="80000"/>
              </a:lnSpc>
              <a:buFont typeface="Wingdings" panose="05000000000000000000" pitchFamily="2" charset="2"/>
              <a:buChar char="§"/>
            </a:pPr>
            <a:endParaRPr lang="en-US" altLang="en-US" sz="2400" dirty="0"/>
          </a:p>
          <a:p>
            <a:pPr marL="342900" indent="-342900" eaLnBrk="1" hangingPunct="1">
              <a:lnSpc>
                <a:spcPct val="80000"/>
              </a:lnSpc>
              <a:buFont typeface="Wingdings" panose="05000000000000000000" pitchFamily="2" charset="2"/>
              <a:buChar char="§"/>
            </a:pPr>
            <a:r>
              <a:rPr lang="en-US" altLang="en-US" sz="2400" dirty="0"/>
              <a:t>In addition to the dividends at the end of years 1 and 2, you expect to receive a dividend of $2.205 at the end of year 3 and a share price of $15.435. </a:t>
            </a:r>
            <a:endParaRPr lang="en-US" altLang="en-US" sz="2400" dirty="0"/>
          </a:p>
          <a:p>
            <a:pPr marL="342900" indent="-342900" eaLnBrk="1" hangingPunct="1">
              <a:lnSpc>
                <a:spcPct val="80000"/>
              </a:lnSpc>
              <a:buFont typeface="Wingdings" panose="05000000000000000000" pitchFamily="2" charset="2"/>
              <a:buChar char="§"/>
            </a:pPr>
            <a:endParaRPr lang="en-US" altLang="en-US" sz="2400" dirty="0"/>
          </a:p>
          <a:p>
            <a:pPr marL="342900" indent="-342900" eaLnBrk="1" hangingPunct="1">
              <a:lnSpc>
                <a:spcPct val="80000"/>
              </a:lnSpc>
              <a:buFont typeface="Wingdings" panose="05000000000000000000" pitchFamily="2" charset="2"/>
              <a:buChar char="§"/>
            </a:pPr>
            <a:r>
              <a:rPr lang="en-US" altLang="en-US" sz="2400" dirty="0"/>
              <a:t>Now how much would you be willing to pay?</a:t>
            </a:r>
            <a:endParaRPr lang="en-US" altLang="en-US" sz="2400" dirty="0"/>
          </a:p>
          <a:p>
            <a:pPr eaLnBrk="1" hangingPunct="1">
              <a:lnSpc>
                <a:spcPct val="80000"/>
              </a:lnSpc>
            </a:pPr>
            <a:endParaRPr lang="en-US" altLang="en-US" sz="2400" dirty="0"/>
          </a:p>
          <a:p>
            <a:pPr eaLnBrk="1" hangingPunct="1">
              <a:lnSpc>
                <a:spcPct val="80000"/>
              </a:lnSpc>
            </a:pPr>
            <a:endParaRPr lang="en-US" altLang="en-US" sz="2400" dirty="0"/>
          </a:p>
          <a:p>
            <a:pPr eaLnBrk="1" hangingPunct="1">
              <a:lnSpc>
                <a:spcPct val="80000"/>
              </a:lnSpc>
            </a:pPr>
            <a:endParaRPr lang="en-US" altLang="en-US" sz="2400" dirty="0"/>
          </a:p>
          <a:p>
            <a:pPr eaLnBrk="1" hangingPunct="1">
              <a:lnSpc>
                <a:spcPct val="80000"/>
              </a:lnSpc>
            </a:pPr>
            <a:endParaRPr lang="en-US" altLang="en-US" sz="2400" dirty="0"/>
          </a:p>
        </p:txBody>
      </p:sp>
      <p:graphicFrame>
        <p:nvGraphicFramePr>
          <p:cNvPr id="5" name="Object 2"/>
          <p:cNvGraphicFramePr>
            <a:graphicFrameLocks noChangeAspect="1"/>
          </p:cNvGraphicFramePr>
          <p:nvPr/>
        </p:nvGraphicFramePr>
        <p:xfrm>
          <a:off x="3148013" y="4509120"/>
          <a:ext cx="5895975" cy="936104"/>
        </p:xfrm>
        <a:graphic>
          <a:graphicData uri="http://schemas.openxmlformats.org/presentationml/2006/ole">
            <mc:AlternateContent xmlns:mc="http://schemas.openxmlformats.org/markup-compatibility/2006">
              <mc:Choice xmlns:v="urn:schemas-microsoft-com:vml" Requires="v">
                <p:oleObj spid="_x0000_s9229" name="Equation" r:id="rId1" imgW="3175000" imgH="419100" progId="Equation.3">
                  <p:embed/>
                </p:oleObj>
              </mc:Choice>
              <mc:Fallback>
                <p:oleObj name="Equation" r:id="rId1" imgW="3175000" imgH="419100" progId="Equation.3">
                  <p:embed/>
                  <p:pic>
                    <p:nvPicPr>
                      <p:cNvPr id="0" name="Object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8013" y="4509120"/>
                        <a:ext cx="5895975" cy="936104"/>
                      </a:xfrm>
                      <a:prstGeom prst="rect">
                        <a:avLst/>
                      </a:prstGeom>
                      <a:noFill/>
                      <a:ln>
                        <a:noFill/>
                      </a:ln>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69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69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normAutofit fontScale="90000"/>
          </a:bodyPr>
          <a:lstStyle/>
          <a:p>
            <a:r>
              <a:rPr lang="en-US" altLang="en-US" sz="3600" dirty="0" smtClean="0"/>
              <a:t>Developing the model</a:t>
            </a:r>
            <a:endParaRPr lang="en-AU" altLang="en-US" sz="3600" dirty="0" smtClean="0"/>
          </a:p>
        </p:txBody>
      </p:sp>
      <p:sp>
        <p:nvSpPr>
          <p:cNvPr id="3" name="Content Placeholder 2"/>
          <p:cNvSpPr>
            <a:spLocks noGrp="1"/>
          </p:cNvSpPr>
          <p:nvPr>
            <p:ph idx="1"/>
          </p:nvPr>
        </p:nvSpPr>
        <p:spPr>
          <a:xfrm>
            <a:off x="695326" y="1988840"/>
            <a:ext cx="10801349" cy="4248472"/>
          </a:xfrm>
        </p:spPr>
        <p:txBody>
          <a:bodyPr>
            <a:normAutofit/>
          </a:bodyPr>
          <a:lstStyle/>
          <a:p>
            <a:pPr marL="342900" indent="-342900" eaLnBrk="1" hangingPunct="1">
              <a:buFont typeface="Wingdings" panose="05000000000000000000" pitchFamily="2" charset="2"/>
              <a:buChar char="§"/>
            </a:pPr>
            <a:r>
              <a:rPr lang="en-US" altLang="en-US" sz="2400" dirty="0"/>
              <a:t>You could continue to push back when you would sell the share.</a:t>
            </a:r>
            <a:endParaRPr lang="en-US" altLang="en-US" sz="2400" dirty="0"/>
          </a:p>
          <a:p>
            <a:pPr marL="342900" indent="-342900" eaLnBrk="1" hangingPunct="1">
              <a:buFont typeface="Wingdings" panose="05000000000000000000" pitchFamily="2" charset="2"/>
              <a:buChar char="§"/>
            </a:pPr>
            <a:r>
              <a:rPr lang="en-US" altLang="en-US" sz="2400" dirty="0"/>
              <a:t>In the extreme, you could assume that you never sell the share, so the only cash flow would be the dividend </a:t>
            </a:r>
            <a:endParaRPr lang="en-US" altLang="en-US" sz="2400" dirty="0"/>
          </a:p>
          <a:p>
            <a:pPr marL="342900" indent="-342900" eaLnBrk="1" hangingPunct="1">
              <a:buFont typeface="Wingdings" panose="05000000000000000000" pitchFamily="2" charset="2"/>
              <a:buChar char="§"/>
            </a:pPr>
            <a:r>
              <a:rPr lang="en-US" altLang="en-US" sz="2400" dirty="0"/>
              <a:t>Another way of thinking about this is the longer you hold it the less value the selling price has in today’s dollars.</a:t>
            </a:r>
            <a:endParaRPr lang="en-US" altLang="en-US" sz="2400" dirty="0"/>
          </a:p>
          <a:p>
            <a:pPr marL="342900" indent="-342900" eaLnBrk="1" hangingPunct="1">
              <a:buFont typeface="Wingdings" panose="05000000000000000000" pitchFamily="2" charset="2"/>
              <a:buChar char="§"/>
            </a:pPr>
            <a:r>
              <a:rPr lang="en-US" altLang="en-US" sz="2400" dirty="0"/>
              <a:t>You would find that the price of the share is really just the </a:t>
            </a:r>
            <a:r>
              <a:rPr lang="en-US" altLang="en-US" sz="2400" i="1" dirty="0"/>
              <a:t>present value of </a:t>
            </a:r>
            <a:r>
              <a:rPr lang="en-US" altLang="en-US" sz="2400" i="1" u="sng" dirty="0"/>
              <a:t>all</a:t>
            </a:r>
            <a:r>
              <a:rPr lang="en-US" altLang="en-US" sz="2400" i="1" dirty="0"/>
              <a:t> expected future dividends </a:t>
            </a:r>
            <a:endParaRPr lang="en-US" altLang="en-US" sz="2400" i="1" dirty="0"/>
          </a:p>
          <a:p>
            <a:pPr marL="342900" indent="-342900" eaLnBrk="1" hangingPunct="1">
              <a:buFont typeface="Wingdings" panose="05000000000000000000" pitchFamily="2" charset="2"/>
              <a:buChar char="§"/>
            </a:pPr>
            <a:r>
              <a:rPr lang="en-US" altLang="en-US" sz="2400" i="1" dirty="0"/>
              <a:t>This is called the </a:t>
            </a:r>
            <a:r>
              <a:rPr lang="en-US" altLang="en-US" sz="2400" i="1" dirty="0" smtClean="0"/>
              <a:t>Dividend </a:t>
            </a:r>
            <a:r>
              <a:rPr lang="en-US" altLang="en-US" sz="2400" i="1" dirty="0"/>
              <a:t>D</a:t>
            </a:r>
            <a:r>
              <a:rPr lang="en-US" altLang="en-US" sz="2400" i="1" dirty="0" smtClean="0"/>
              <a:t>iscount Model (DDM) </a:t>
            </a:r>
            <a:r>
              <a:rPr lang="en-US" altLang="en-US" sz="2400" i="1" dirty="0"/>
              <a:t>because we are discounting future dividends</a:t>
            </a:r>
            <a:endParaRPr lang="en-US" altLang="en-US" sz="2400" dirty="0"/>
          </a:p>
          <a:p>
            <a:pPr marL="342900" indent="-342900" eaLnBrk="1" hangingPunct="1">
              <a:buFont typeface="Wingdings" panose="05000000000000000000" pitchFamily="2" charset="2"/>
              <a:buChar char="§"/>
            </a:pPr>
            <a:endParaRPr lang="en-AU" altLang="en-US" sz="2400" dirty="0"/>
          </a:p>
        </p:txBody>
      </p:sp>
      <p:sp>
        <p:nvSpPr>
          <p:cNvPr id="2" name="Slide Number Placeholder 1"/>
          <p:cNvSpPr>
            <a:spLocks noGrp="1"/>
          </p:cNvSpPr>
          <p:nvPr>
            <p:ph type="sldNum" sz="quarter" idx="4294967295"/>
          </p:nvPr>
        </p:nvSpPr>
        <p:spPr>
          <a:xfrm>
            <a:off x="10632504" y="6375176"/>
            <a:ext cx="1422400" cy="329184"/>
          </a:xfrm>
        </p:spPr>
        <p:txBody>
          <a:bodyPr/>
          <a:lstStyle/>
          <a:p>
            <a:fld id="{927472EA-109E-4C54-948C-F6DFF44EED60}" type="slidenum">
              <a:rPr lang="en-AU" smtClean="0">
                <a:solidFill>
                  <a:schemeClr val="tx1"/>
                </a:solidFill>
              </a:rPr>
            </a:fld>
            <a:endParaRPr lang="en-AU" dirty="0">
              <a:solidFill>
                <a:schemeClr val="tx1"/>
              </a:solidFill>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Title 1"/>
          <p:cNvSpPr>
            <a:spLocks noGrp="1"/>
          </p:cNvSpPr>
          <p:nvPr>
            <p:ph type="title"/>
          </p:nvPr>
        </p:nvSpPr>
        <p:spPr>
          <a:xfrm>
            <a:off x="695326" y="1052736"/>
            <a:ext cx="10801350" cy="469056"/>
          </a:xfrm>
        </p:spPr>
        <p:txBody>
          <a:bodyPr>
            <a:normAutofit fontScale="90000"/>
          </a:bodyPr>
          <a:lstStyle/>
          <a:p>
            <a:r>
              <a:rPr lang="en-AU" altLang="en-US" sz="3600" dirty="0" smtClean="0"/>
              <a:t>Dividend discount model</a:t>
            </a:r>
            <a:endParaRPr lang="en-AU" altLang="en-US" sz="3600" dirty="0" smtClean="0"/>
          </a:p>
        </p:txBody>
      </p:sp>
      <p:pic>
        <p:nvPicPr>
          <p:cNvPr id="5" name="Picture 4"/>
          <p:cNvPicPr>
            <a:picLocks noChangeAspect="1"/>
          </p:cNvPicPr>
          <p:nvPr/>
        </p:nvPicPr>
        <p:blipFill>
          <a:blip r:embed="rId1"/>
          <a:stretch>
            <a:fillRect/>
          </a:stretch>
        </p:blipFill>
        <p:spPr>
          <a:xfrm>
            <a:off x="3809729" y="2060848"/>
            <a:ext cx="4520282" cy="972019"/>
          </a:xfrm>
          <a:prstGeom prst="rect">
            <a:avLst/>
          </a:prstGeom>
        </p:spPr>
      </p:pic>
      <mc:AlternateContent xmlns:mc="http://schemas.openxmlformats.org/markup-compatibility/2006">
        <mc:Choice xmlns:a14="http://schemas.microsoft.com/office/drawing/2010/main" Requires="a14">
          <p:sp>
            <p:nvSpPr>
              <p:cNvPr id="6" name="Rectangle 5"/>
              <p:cNvSpPr/>
              <p:nvPr/>
            </p:nvSpPr>
            <p:spPr>
              <a:xfrm>
                <a:off x="2095588" y="3229468"/>
                <a:ext cx="7948563" cy="847604"/>
              </a:xfrm>
              <a:prstGeom prst="rect">
                <a:avLst/>
              </a:prstGeom>
            </p:spPr>
            <p:txBody>
              <a:bodyPr wrap="square">
                <a:spAutoFit/>
              </a:bodyPr>
              <a:lstStyle/>
              <a:p>
                <a14:m>
                  <m:oMathPara xmlns:m="http://schemas.openxmlformats.org/officeDocument/2006/math">
                    <m:oMathParaPr>
                      <m:jc m:val="centerGroup"/>
                    </m:oMathParaPr>
                    <m:oMath xmlns:m="http://schemas.openxmlformats.org/officeDocument/2006/math">
                      <m:sSub>
                        <m:sSubPr>
                          <m:ctrlPr>
                            <a:rPr lang="en-AU" i="1">
                              <a:latin typeface="Cambria Math" panose="02040503050406030204" charset="0"/>
                            </a:rPr>
                          </m:ctrlPr>
                        </m:sSubPr>
                        <m:e>
                          <m:r>
                            <a:rPr lang="en-AU" i="1">
                              <a:latin typeface="Cambria Math" panose="02040503050406030204" charset="0"/>
                            </a:rPr>
                            <m:t>𝑃</m:t>
                          </m:r>
                        </m:e>
                        <m:sub>
                          <m:r>
                            <a:rPr lang="en-AU" i="1">
                              <a:latin typeface="Cambria Math" panose="02040503050406030204" charset="0"/>
                            </a:rPr>
                            <m:t>0</m:t>
                          </m:r>
                        </m:sub>
                      </m:sSub>
                      <m:r>
                        <a:rPr lang="en-AU" i="1">
                          <a:latin typeface="Cambria Math" panose="02040503050406030204" charset="0"/>
                        </a:rPr>
                        <m:t>=</m:t>
                      </m:r>
                      <m:f>
                        <m:fPr>
                          <m:ctrlPr>
                            <a:rPr lang="en-AU" i="1">
                              <a:latin typeface="Cambria Math" panose="02040503050406030204" charset="0"/>
                            </a:rPr>
                          </m:ctrlPr>
                        </m:fPr>
                        <m:num>
                          <m:r>
                            <a:rPr lang="en-AU" i="1">
                              <a:latin typeface="Cambria Math" panose="02040503050406030204" charset="0"/>
                            </a:rPr>
                            <m:t>𝐷𝑖</m:t>
                          </m:r>
                          <m:sSub>
                            <m:sSubPr>
                              <m:ctrlPr>
                                <a:rPr lang="en-AU" i="1">
                                  <a:latin typeface="Cambria Math" panose="02040503050406030204" charset="0"/>
                                </a:rPr>
                              </m:ctrlPr>
                            </m:sSubPr>
                            <m:e>
                              <m:r>
                                <a:rPr lang="en-AU" i="1">
                                  <a:latin typeface="Cambria Math" panose="02040503050406030204" charset="0"/>
                                </a:rPr>
                                <m:t>𝑣</m:t>
                              </m:r>
                            </m:e>
                            <m:sub>
                              <m:r>
                                <a:rPr lang="en-AU" i="1">
                                  <a:latin typeface="Cambria Math" panose="02040503050406030204" charset="0"/>
                                </a:rPr>
                                <m:t>1</m:t>
                              </m:r>
                            </m:sub>
                          </m:sSub>
                        </m:num>
                        <m:den>
                          <m:r>
                            <a:rPr lang="en-AU" i="1">
                              <a:latin typeface="Cambria Math" panose="02040503050406030204" charset="0"/>
                            </a:rPr>
                            <m:t>1</m:t>
                          </m:r>
                          <m:r>
                            <a:rPr lang="en-AU" i="1">
                              <a:latin typeface="Cambria Math" panose="02040503050406030204" charset="0"/>
                            </a:rPr>
                            <m:t>+</m:t>
                          </m:r>
                          <m:sSub>
                            <m:sSubPr>
                              <m:ctrlPr>
                                <a:rPr lang="en-AU" i="1">
                                  <a:latin typeface="Cambria Math" panose="02040503050406030204" charset="0"/>
                                </a:rPr>
                              </m:ctrlPr>
                            </m:sSubPr>
                            <m:e>
                              <m:r>
                                <a:rPr lang="en-AU" i="1">
                                  <a:latin typeface="Cambria Math" panose="02040503050406030204" charset="0"/>
                                </a:rPr>
                                <m:t>𝑟</m:t>
                              </m:r>
                            </m:e>
                            <m:sub>
                              <m:r>
                                <a:rPr lang="en-AU" i="1">
                                  <a:latin typeface="Cambria Math" panose="02040503050406030204" charset="0"/>
                                </a:rPr>
                                <m:t>𝑒</m:t>
                              </m:r>
                            </m:sub>
                          </m:sSub>
                        </m:den>
                      </m:f>
                      <m:r>
                        <a:rPr lang="en-AU" i="1">
                          <a:latin typeface="Cambria Math" panose="02040503050406030204" charset="0"/>
                        </a:rPr>
                        <m:t>+</m:t>
                      </m:r>
                      <m:f>
                        <m:fPr>
                          <m:ctrlPr>
                            <a:rPr lang="en-AU" i="1">
                              <a:latin typeface="Cambria Math" panose="02040503050406030204" charset="0"/>
                            </a:rPr>
                          </m:ctrlPr>
                        </m:fPr>
                        <m:num>
                          <m:r>
                            <a:rPr lang="en-AU" i="1">
                              <a:latin typeface="Cambria Math" panose="02040503050406030204" charset="0"/>
                            </a:rPr>
                            <m:t>𝐷𝑖</m:t>
                          </m:r>
                          <m:sSub>
                            <m:sSubPr>
                              <m:ctrlPr>
                                <a:rPr lang="en-AU" i="1">
                                  <a:latin typeface="Cambria Math" panose="02040503050406030204" charset="0"/>
                                </a:rPr>
                              </m:ctrlPr>
                            </m:sSubPr>
                            <m:e>
                              <m:r>
                                <a:rPr lang="en-AU" i="1">
                                  <a:latin typeface="Cambria Math" panose="02040503050406030204" charset="0"/>
                                </a:rPr>
                                <m:t>𝑣</m:t>
                              </m:r>
                            </m:e>
                            <m:sub>
                              <m:r>
                                <a:rPr lang="en-AU" i="1">
                                  <a:latin typeface="Cambria Math" panose="02040503050406030204" charset="0"/>
                                </a:rPr>
                                <m:t>2</m:t>
                              </m:r>
                            </m:sub>
                          </m:sSub>
                        </m:num>
                        <m:den>
                          <m:sSup>
                            <m:sSupPr>
                              <m:ctrlPr>
                                <a:rPr lang="en-AU" i="1">
                                  <a:latin typeface="Cambria Math" panose="02040503050406030204" charset="0"/>
                                </a:rPr>
                              </m:ctrlPr>
                            </m:sSupPr>
                            <m:e>
                              <m:d>
                                <m:dPr>
                                  <m:ctrlPr>
                                    <a:rPr lang="en-AU" i="1">
                                      <a:latin typeface="Cambria Math" panose="02040503050406030204" charset="0"/>
                                    </a:rPr>
                                  </m:ctrlPr>
                                </m:dPr>
                                <m:e>
                                  <m:r>
                                    <a:rPr lang="en-AU" i="1">
                                      <a:latin typeface="Cambria Math" panose="02040503050406030204" charset="0"/>
                                    </a:rPr>
                                    <m:t>1</m:t>
                                  </m:r>
                                  <m:r>
                                    <a:rPr lang="en-AU" i="1">
                                      <a:latin typeface="Cambria Math" panose="02040503050406030204" charset="0"/>
                                    </a:rPr>
                                    <m:t>+</m:t>
                                  </m:r>
                                  <m:sSub>
                                    <m:sSubPr>
                                      <m:ctrlPr>
                                        <a:rPr lang="en-AU" i="1">
                                          <a:latin typeface="Cambria Math" panose="02040503050406030204" charset="0"/>
                                        </a:rPr>
                                      </m:ctrlPr>
                                    </m:sSubPr>
                                    <m:e>
                                      <m:r>
                                        <a:rPr lang="en-AU" i="1">
                                          <a:latin typeface="Cambria Math" panose="02040503050406030204" charset="0"/>
                                        </a:rPr>
                                        <m:t>𝑟</m:t>
                                      </m:r>
                                    </m:e>
                                    <m:sub>
                                      <m:r>
                                        <a:rPr lang="en-AU" i="1">
                                          <a:latin typeface="Cambria Math" panose="02040503050406030204" charset="0"/>
                                        </a:rPr>
                                        <m:t>𝑒</m:t>
                                      </m:r>
                                    </m:sub>
                                  </m:sSub>
                                </m:e>
                              </m:d>
                            </m:e>
                            <m:sup>
                              <m:r>
                                <a:rPr lang="en-AU" i="1">
                                  <a:latin typeface="Cambria Math" panose="02040503050406030204" charset="0"/>
                                </a:rPr>
                                <m:t>2</m:t>
                              </m:r>
                            </m:sup>
                          </m:sSup>
                        </m:den>
                      </m:f>
                      <m:r>
                        <a:rPr lang="en-AU" i="1">
                          <a:latin typeface="Cambria Math" panose="02040503050406030204" charset="0"/>
                        </a:rPr>
                        <m:t>+… =</m:t>
                      </m:r>
                      <m:nary>
                        <m:naryPr>
                          <m:chr m:val="∑"/>
                          <m:ctrlPr>
                            <a:rPr lang="en-AU" i="1">
                              <a:latin typeface="Cambria Math" panose="02040503050406030204" charset="0"/>
                            </a:rPr>
                          </m:ctrlPr>
                        </m:naryPr>
                        <m:sub>
                          <m:r>
                            <m:rPr>
                              <m:brk m:alnAt="23"/>
                            </m:rPr>
                            <a:rPr lang="en-AU" i="1">
                              <a:latin typeface="Cambria Math" panose="02040503050406030204" charset="0"/>
                            </a:rPr>
                            <m:t>𝑛</m:t>
                          </m:r>
                          <m:r>
                            <a:rPr lang="en-AU" i="1">
                              <a:latin typeface="Cambria Math" panose="02040503050406030204" charset="0"/>
                            </a:rPr>
                            <m:t>=</m:t>
                          </m:r>
                          <m:r>
                            <a:rPr lang="en-AU" i="1">
                              <a:latin typeface="Cambria Math" panose="02040503050406030204" charset="0"/>
                            </a:rPr>
                            <m:t>1</m:t>
                          </m:r>
                        </m:sub>
                        <m:sup>
                          <m:r>
                            <a:rPr lang="en-AU" i="1">
                              <a:latin typeface="Cambria Math" panose="02040503050406030204" charset="0"/>
                            </a:rPr>
                            <m:t>∞</m:t>
                          </m:r>
                        </m:sup>
                        <m:e>
                          <m:f>
                            <m:fPr>
                              <m:ctrlPr>
                                <a:rPr lang="en-AU" i="1">
                                  <a:latin typeface="Cambria Math" panose="02040503050406030204" charset="0"/>
                                </a:rPr>
                              </m:ctrlPr>
                            </m:fPr>
                            <m:num>
                              <m:r>
                                <a:rPr lang="en-AU" i="1">
                                  <a:latin typeface="Cambria Math" panose="02040503050406030204" charset="0"/>
                                </a:rPr>
                                <m:t>𝐷𝑖</m:t>
                              </m:r>
                              <m:sSub>
                                <m:sSubPr>
                                  <m:ctrlPr>
                                    <a:rPr lang="en-AU" i="1">
                                      <a:latin typeface="Cambria Math" panose="02040503050406030204" charset="0"/>
                                    </a:rPr>
                                  </m:ctrlPr>
                                </m:sSubPr>
                                <m:e>
                                  <m:r>
                                    <a:rPr lang="en-AU" i="1">
                                      <a:latin typeface="Cambria Math" panose="02040503050406030204" charset="0"/>
                                    </a:rPr>
                                    <m:t>𝑣</m:t>
                                  </m:r>
                                </m:e>
                                <m:sub>
                                  <m:r>
                                    <a:rPr lang="en-AU" i="1">
                                      <a:latin typeface="Cambria Math" panose="02040503050406030204" charset="0"/>
                                    </a:rPr>
                                    <m:t>𝑛</m:t>
                                  </m:r>
                                </m:sub>
                              </m:sSub>
                            </m:num>
                            <m:den>
                              <m:sSup>
                                <m:sSupPr>
                                  <m:ctrlPr>
                                    <a:rPr lang="en-AU" i="1">
                                      <a:latin typeface="Cambria Math" panose="02040503050406030204" charset="0"/>
                                    </a:rPr>
                                  </m:ctrlPr>
                                </m:sSupPr>
                                <m:e>
                                  <m:d>
                                    <m:dPr>
                                      <m:ctrlPr>
                                        <a:rPr lang="en-AU" i="1">
                                          <a:latin typeface="Cambria Math" panose="02040503050406030204" charset="0"/>
                                        </a:rPr>
                                      </m:ctrlPr>
                                    </m:dPr>
                                    <m:e>
                                      <m:r>
                                        <a:rPr lang="en-AU" i="1">
                                          <a:latin typeface="Cambria Math" panose="02040503050406030204" charset="0"/>
                                        </a:rPr>
                                        <m:t>1</m:t>
                                      </m:r>
                                      <m:r>
                                        <a:rPr lang="en-AU" i="1">
                                          <a:latin typeface="Cambria Math" panose="02040503050406030204" charset="0"/>
                                        </a:rPr>
                                        <m:t>+</m:t>
                                      </m:r>
                                      <m:sSub>
                                        <m:sSubPr>
                                          <m:ctrlPr>
                                            <a:rPr lang="en-AU" i="1">
                                              <a:latin typeface="Cambria Math" panose="02040503050406030204" charset="0"/>
                                            </a:rPr>
                                          </m:ctrlPr>
                                        </m:sSubPr>
                                        <m:e>
                                          <m:r>
                                            <a:rPr lang="en-AU" i="1">
                                              <a:latin typeface="Cambria Math" panose="02040503050406030204" charset="0"/>
                                            </a:rPr>
                                            <m:t>𝑟</m:t>
                                          </m:r>
                                        </m:e>
                                        <m:sub>
                                          <m:r>
                                            <a:rPr lang="en-AU" i="1">
                                              <a:latin typeface="Cambria Math" panose="02040503050406030204" charset="0"/>
                                            </a:rPr>
                                            <m:t>𝑒</m:t>
                                          </m:r>
                                        </m:sub>
                                      </m:sSub>
                                    </m:e>
                                  </m:d>
                                </m:e>
                                <m:sup>
                                  <m:r>
                                    <a:rPr lang="en-AU" i="1">
                                      <a:latin typeface="Cambria Math" panose="02040503050406030204" charset="0"/>
                                    </a:rPr>
                                    <m:t>𝑛</m:t>
                                  </m:r>
                                </m:sup>
                              </m:sSup>
                            </m:den>
                          </m:f>
                        </m:e>
                      </m:nary>
                    </m:oMath>
                  </m:oMathPara>
                </a14:m>
                <a:endParaRPr lang="en-AU" dirty="0"/>
              </a:p>
            </p:txBody>
          </p:sp>
        </mc:Choice>
        <mc:Fallback>
          <p:sp>
            <p:nvSpPr>
              <p:cNvPr id="6" name="Rectangle 5"/>
              <p:cNvSpPr>
                <a:spLocks noRot="1" noChangeAspect="1" noMove="1" noResize="1" noEditPoints="1" noAdjustHandles="1" noChangeArrowheads="1" noChangeShapeType="1" noTextEdit="1"/>
              </p:cNvSpPr>
              <p:nvPr/>
            </p:nvSpPr>
            <p:spPr>
              <a:xfrm>
                <a:off x="2095588" y="3229468"/>
                <a:ext cx="7948563" cy="847604"/>
              </a:xfrm>
              <a:prstGeom prst="rect">
                <a:avLst/>
              </a:prstGeom>
              <a:blipFill rotWithShape="1">
                <a:blip r:embed="rId2"/>
                <a:stretch>
                  <a:fillRect l="-1" t="-58" r="4" b="44"/>
                </a:stretch>
              </a:blipFill>
            </p:spPr>
            <p:txBody>
              <a:bodyPr/>
              <a:lstStyle/>
              <a:p>
                <a:r>
                  <a:rPr lang="zh-CN" altLang="en-US">
                    <a:noFill/>
                  </a:rPr>
                  <a:t> </a:t>
                </a:r>
              </a:p>
            </p:txBody>
          </p:sp>
        </mc:Fallback>
      </mc:AlternateContent>
      <p:sp>
        <p:nvSpPr>
          <p:cNvPr id="7" name="Rectangle 6"/>
          <p:cNvSpPr/>
          <p:nvPr/>
        </p:nvSpPr>
        <p:spPr>
          <a:xfrm>
            <a:off x="695326" y="4381898"/>
            <a:ext cx="10873282" cy="1631216"/>
          </a:xfrm>
          <a:prstGeom prst="rect">
            <a:avLst/>
          </a:prstGeom>
        </p:spPr>
        <p:txBody>
          <a:bodyPr wrap="square">
            <a:spAutoFit/>
          </a:bodyPr>
          <a:lstStyle/>
          <a:p>
            <a:pPr marL="342900" indent="-342900">
              <a:buFont typeface="Arial" panose="020B0604020202020204" pitchFamily="34" charset="0"/>
              <a:buChar char="•"/>
            </a:pPr>
            <a:r>
              <a:rPr lang="en-US" sz="2000" dirty="0">
                <a:latin typeface="+mj-lt"/>
              </a:rPr>
              <a:t>The stock’s </a:t>
            </a:r>
            <a:r>
              <a:rPr lang="en-US" sz="2000" b="1" dirty="0">
                <a:latin typeface="+mj-lt"/>
              </a:rPr>
              <a:t>discount rate</a:t>
            </a:r>
            <a:r>
              <a:rPr lang="en-US" sz="2000" dirty="0">
                <a:latin typeface="+mj-lt"/>
              </a:rPr>
              <a:t>, </a:t>
            </a:r>
            <a:r>
              <a:rPr lang="en-US" sz="2000" i="1" dirty="0" smtClean="0">
                <a:latin typeface="+mj-lt"/>
              </a:rPr>
              <a:t>r</a:t>
            </a:r>
            <a:r>
              <a:rPr lang="en-US" sz="2000" i="1" baseline="-25000" dirty="0">
                <a:latin typeface="+mj-lt"/>
              </a:rPr>
              <a:t>e</a:t>
            </a:r>
            <a:r>
              <a:rPr lang="en-US" sz="2000" dirty="0" smtClean="0">
                <a:latin typeface="+mj-lt"/>
              </a:rPr>
              <a:t>, </a:t>
            </a:r>
            <a:r>
              <a:rPr lang="en-US" sz="2000" dirty="0">
                <a:latin typeface="+mj-lt"/>
              </a:rPr>
              <a:t>is the rate of return equity investors can expect to earn on securities with similar </a:t>
            </a:r>
            <a:r>
              <a:rPr lang="en-US" sz="2000" dirty="0" smtClean="0">
                <a:latin typeface="+mj-lt"/>
              </a:rPr>
              <a:t>risk.</a:t>
            </a:r>
            <a:endParaRPr lang="en-US" sz="2000" dirty="0">
              <a:latin typeface="+mj-lt"/>
            </a:endParaRPr>
          </a:p>
          <a:p>
            <a:pPr marL="342900" indent="-342900">
              <a:buFont typeface="Arial" panose="020B0604020202020204" pitchFamily="34" charset="0"/>
              <a:buChar char="•"/>
            </a:pPr>
            <a:r>
              <a:rPr lang="en-US" altLang="en-US" sz="2000" dirty="0" smtClean="0">
                <a:latin typeface="+mj-lt"/>
              </a:rPr>
              <a:t>How </a:t>
            </a:r>
            <a:r>
              <a:rPr lang="en-US" altLang="en-US" sz="2000" dirty="0">
                <a:latin typeface="+mj-lt"/>
              </a:rPr>
              <a:t>can we estimate all future dividend </a:t>
            </a:r>
            <a:r>
              <a:rPr lang="en-US" altLang="en-US" sz="2000" dirty="0" smtClean="0">
                <a:latin typeface="+mj-lt"/>
              </a:rPr>
              <a:t>payments?</a:t>
            </a:r>
            <a:endParaRPr lang="en-US" altLang="en-US" sz="2000" dirty="0" smtClean="0">
              <a:latin typeface="+mj-lt"/>
            </a:endParaRPr>
          </a:p>
          <a:p>
            <a:pPr marL="342900" indent="-342900">
              <a:buFont typeface="Arial" panose="020B0604020202020204" pitchFamily="34" charset="0"/>
              <a:buChar char="•"/>
            </a:pPr>
            <a:r>
              <a:rPr lang="en-US" altLang="en-US" sz="2000" dirty="0" smtClean="0">
                <a:latin typeface="+mj-lt"/>
              </a:rPr>
              <a:t>There </a:t>
            </a:r>
            <a:r>
              <a:rPr lang="en-US" altLang="en-US" sz="2000" dirty="0">
                <a:latin typeface="+mj-lt"/>
              </a:rPr>
              <a:t>are three general methods, depending on the form of the dividend payments</a:t>
            </a:r>
            <a:endParaRPr lang="en-US" altLang="en-US" sz="2000" dirty="0">
              <a:latin typeface="+mj-lt"/>
            </a:endParaRPr>
          </a:p>
          <a:p>
            <a:endParaRPr lang="en-US" sz="2000" dirty="0">
              <a:latin typeface="+mj-lt"/>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Title 1"/>
          <p:cNvSpPr>
            <a:spLocks noGrp="1"/>
          </p:cNvSpPr>
          <p:nvPr>
            <p:ph type="title"/>
          </p:nvPr>
        </p:nvSpPr>
        <p:spPr>
          <a:xfrm>
            <a:off x="695400" y="908721"/>
            <a:ext cx="10729192" cy="792087"/>
          </a:xfrm>
        </p:spPr>
        <p:txBody>
          <a:bodyPr>
            <a:normAutofit/>
          </a:bodyPr>
          <a:lstStyle/>
          <a:p>
            <a:r>
              <a:rPr lang="en-US" altLang="en-US" dirty="0" smtClean="0"/>
              <a:t>Estimating dividends: Special cases</a:t>
            </a:r>
            <a:endParaRPr lang="en-AU" altLang="en-US" dirty="0" smtClean="0"/>
          </a:p>
        </p:txBody>
      </p:sp>
      <p:sp>
        <p:nvSpPr>
          <p:cNvPr id="3" name="Content Placeholder 2"/>
          <p:cNvSpPr>
            <a:spLocks noGrp="1"/>
          </p:cNvSpPr>
          <p:nvPr>
            <p:ph idx="1"/>
          </p:nvPr>
        </p:nvSpPr>
        <p:spPr>
          <a:xfrm>
            <a:off x="695400" y="1675304"/>
            <a:ext cx="10801200" cy="4537570"/>
          </a:xfrm>
        </p:spPr>
        <p:txBody>
          <a:bodyPr>
            <a:noAutofit/>
          </a:bodyPr>
          <a:lstStyle/>
          <a:p>
            <a:pPr marL="342900" indent="-342900" eaLnBrk="1" hangingPunct="1">
              <a:lnSpc>
                <a:spcPct val="80000"/>
              </a:lnSpc>
              <a:buFont typeface="Wingdings" panose="05000000000000000000" pitchFamily="2" charset="2"/>
              <a:buChar char="§"/>
            </a:pPr>
            <a:r>
              <a:rPr lang="en-AU" altLang="en-US" sz="2400" b="1" dirty="0"/>
              <a:t>Constant dividend</a:t>
            </a:r>
            <a:endParaRPr lang="en-AU" altLang="en-US" sz="2400" b="1" dirty="0"/>
          </a:p>
          <a:p>
            <a:pPr marL="716280" lvl="1" indent="-354330" eaLnBrk="1" hangingPunct="1">
              <a:lnSpc>
                <a:spcPct val="80000"/>
              </a:lnSpc>
            </a:pPr>
            <a:r>
              <a:rPr lang="en-AU" altLang="en-US" sz="2000" dirty="0"/>
              <a:t>The firm will pay a constant dividend forever</a:t>
            </a:r>
            <a:endParaRPr lang="en-AU" altLang="en-US" sz="2000" dirty="0"/>
          </a:p>
          <a:p>
            <a:pPr marL="716280" lvl="1" indent="-354330" eaLnBrk="1" hangingPunct="1">
              <a:lnSpc>
                <a:spcPct val="80000"/>
              </a:lnSpc>
            </a:pPr>
            <a:r>
              <a:rPr lang="en-AU" altLang="en-US" sz="2000" dirty="0"/>
              <a:t>Example: preference shares</a:t>
            </a:r>
            <a:endParaRPr lang="en-AU" altLang="en-US" sz="2000" dirty="0"/>
          </a:p>
          <a:p>
            <a:pPr marL="716280" lvl="1" indent="-354330" eaLnBrk="1" hangingPunct="1">
              <a:lnSpc>
                <a:spcPct val="80000"/>
              </a:lnSpc>
            </a:pPr>
            <a:r>
              <a:rPr lang="en-AU" altLang="en-US" sz="2000" dirty="0"/>
              <a:t>The price is computed using the perpetuity </a:t>
            </a:r>
            <a:r>
              <a:rPr lang="en-AU" altLang="en-US" sz="2000" dirty="0" smtClean="0"/>
              <a:t>formula</a:t>
            </a:r>
            <a:endParaRPr lang="en-AU" altLang="en-US" sz="2000" dirty="0" smtClean="0"/>
          </a:p>
          <a:p>
            <a:pPr marL="361950" lvl="1" indent="0" eaLnBrk="1" hangingPunct="1">
              <a:lnSpc>
                <a:spcPct val="80000"/>
              </a:lnSpc>
              <a:buNone/>
            </a:pPr>
            <a:endParaRPr lang="en-AU" altLang="en-US" sz="2000" dirty="0"/>
          </a:p>
          <a:p>
            <a:pPr marL="342900" indent="-342900" eaLnBrk="1" hangingPunct="1">
              <a:lnSpc>
                <a:spcPct val="80000"/>
              </a:lnSpc>
              <a:buFont typeface="Wingdings" panose="05000000000000000000" pitchFamily="2" charset="2"/>
              <a:buChar char="§"/>
            </a:pPr>
            <a:r>
              <a:rPr lang="en-AU" altLang="en-US" sz="2400" b="1" dirty="0"/>
              <a:t>Constant dividend growth</a:t>
            </a:r>
            <a:endParaRPr lang="en-AU" altLang="en-US" sz="2400" b="1" dirty="0"/>
          </a:p>
          <a:p>
            <a:pPr marL="716280" lvl="1" indent="-354330" eaLnBrk="1" hangingPunct="1">
              <a:lnSpc>
                <a:spcPct val="80000"/>
              </a:lnSpc>
            </a:pPr>
            <a:r>
              <a:rPr lang="en-AU" altLang="en-US" sz="2000" dirty="0"/>
              <a:t>The firm will increase the dividend by a constant percentage every </a:t>
            </a:r>
            <a:r>
              <a:rPr lang="en-AU" altLang="en-US" sz="2000" dirty="0" smtClean="0"/>
              <a:t>period</a:t>
            </a:r>
            <a:endParaRPr lang="en-AU" altLang="en-US" sz="2000" dirty="0" smtClean="0"/>
          </a:p>
          <a:p>
            <a:pPr marL="361950" lvl="1" indent="0" eaLnBrk="1" hangingPunct="1">
              <a:lnSpc>
                <a:spcPct val="80000"/>
              </a:lnSpc>
              <a:buNone/>
            </a:pPr>
            <a:endParaRPr lang="en-AU" altLang="en-US" sz="2000" dirty="0"/>
          </a:p>
          <a:p>
            <a:pPr marL="361950" indent="-361950" eaLnBrk="1" hangingPunct="1">
              <a:lnSpc>
                <a:spcPct val="80000"/>
              </a:lnSpc>
              <a:buFont typeface="Wingdings" panose="05000000000000000000" pitchFamily="2" charset="2"/>
              <a:buChar char="§"/>
            </a:pPr>
            <a:r>
              <a:rPr lang="en-AU" altLang="en-US" sz="2400" b="1" dirty="0"/>
              <a:t>Supernormal growth</a:t>
            </a:r>
            <a:endParaRPr lang="en-AU" altLang="en-US" sz="2400" b="1" dirty="0"/>
          </a:p>
          <a:p>
            <a:pPr marL="716280" lvl="1" indent="-354330">
              <a:lnSpc>
                <a:spcPct val="80000"/>
              </a:lnSpc>
            </a:pPr>
            <a:r>
              <a:rPr lang="en-AU" altLang="en-US" sz="2000" dirty="0"/>
              <a:t>Dividend growth is not consistent initially, but settles down to constant growth eventually</a:t>
            </a:r>
            <a:endParaRPr lang="en-AU" altLang="en-US" sz="2000" dirty="0"/>
          </a:p>
          <a:p>
            <a:pPr marL="716280" lvl="1" indent="-354330">
              <a:lnSpc>
                <a:spcPct val="80000"/>
              </a:lnSpc>
            </a:pPr>
            <a:r>
              <a:rPr lang="en-US" altLang="en-US" sz="2000" dirty="0"/>
              <a:t>Example: during the early part of their lives, very successful companies experience a very high rate of growth in earnings, but this eventually decreases to a normal rate</a:t>
            </a:r>
            <a:endParaRPr lang="en-US" altLang="en-US" sz="2000" dirty="0"/>
          </a:p>
          <a:p>
            <a:pPr lvl="1" eaLnBrk="1" hangingPunct="1">
              <a:lnSpc>
                <a:spcPct val="80000"/>
              </a:lnSpc>
            </a:pPr>
            <a:endParaRPr lang="en-US" altLang="en-US" sz="2400" dirty="0"/>
          </a:p>
          <a:p>
            <a:pPr lvl="1" eaLnBrk="1" hangingPunct="1">
              <a:lnSpc>
                <a:spcPct val="80000"/>
              </a:lnSpc>
            </a:pPr>
            <a:endParaRPr lang="en-AU" altLang="en-US" sz="2400" dirty="0"/>
          </a:p>
          <a:p>
            <a:pPr eaLnBrk="1" hangingPunct="1">
              <a:lnSpc>
                <a:spcPct val="80000"/>
              </a:lnSpc>
            </a:pPr>
            <a:endParaRPr lang="en-AU" altLang="en-US" sz="2400"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Title 1"/>
          <p:cNvSpPr>
            <a:spLocks noGrp="1"/>
          </p:cNvSpPr>
          <p:nvPr>
            <p:ph type="title"/>
          </p:nvPr>
        </p:nvSpPr>
        <p:spPr>
          <a:xfrm>
            <a:off x="695326" y="1052736"/>
            <a:ext cx="10801350" cy="469056"/>
          </a:xfrm>
        </p:spPr>
        <p:txBody>
          <a:bodyPr>
            <a:normAutofit fontScale="90000"/>
          </a:bodyPr>
          <a:lstStyle/>
          <a:p>
            <a:r>
              <a:rPr lang="en-US" altLang="en-US" sz="3600" dirty="0" smtClean="0"/>
              <a:t>Constant (zero) growth</a:t>
            </a:r>
            <a:endParaRPr lang="en-AU" altLang="en-US" sz="3600" dirty="0" smtClean="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695326" y="1700213"/>
                <a:ext cx="10801350" cy="4608515"/>
              </a:xfrm>
            </p:spPr>
            <p:txBody>
              <a:bodyPr>
                <a:normAutofit/>
              </a:bodyPr>
              <a:lstStyle/>
              <a:p>
                <a:pPr marL="342900" indent="-342900" eaLnBrk="1" hangingPunct="1">
                  <a:lnSpc>
                    <a:spcPct val="90000"/>
                  </a:lnSpc>
                  <a:buFont typeface="Wingdings" panose="05000000000000000000" pitchFamily="2" charset="2"/>
                  <a:buChar char="§"/>
                </a:pPr>
                <a:r>
                  <a:rPr lang="en-US" altLang="en-US" sz="2400" dirty="0"/>
                  <a:t>If dividends are expected at regular intervals forever, this is like a preference share and is valued as a perpetuity</a:t>
                </a:r>
                <a:endParaRPr lang="en-US" altLang="en-US" sz="2400" dirty="0"/>
              </a:p>
              <a:p>
                <a:pPr marL="635" lvl="1" indent="0" eaLnBrk="1" hangingPunct="1">
                  <a:lnSpc>
                    <a:spcPct val="90000"/>
                  </a:lnSpc>
                  <a:buNone/>
                </a:pPr>
                <a14:m>
                  <m:oMath xmlns:m="http://schemas.openxmlformats.org/officeDocument/2006/math">
                    <m:r>
                      <a:rPr lang="en-US" altLang="en-US" sz="2400" i="1" dirty="0">
                        <a:latin typeface="Cambria Math" panose="02040503050406030204" charset="0"/>
                      </a:rPr>
                      <m:t>𝑃</m:t>
                    </m:r>
                    <m:r>
                      <a:rPr lang="en-US" altLang="en-US" sz="2400" i="1" baseline="-25000" dirty="0">
                        <a:latin typeface="Cambria Math" panose="02040503050406030204" charset="0"/>
                      </a:rPr>
                      <m:t>0</m:t>
                    </m:r>
                    <m:r>
                      <a:rPr lang="en-US" altLang="en-US" sz="2400" i="1" dirty="0">
                        <a:latin typeface="Cambria Math" panose="02040503050406030204" charset="0"/>
                      </a:rPr>
                      <m:t> = </m:t>
                    </m:r>
                    <m:r>
                      <a:rPr lang="en-US" altLang="en-US" sz="2400" i="1" dirty="0">
                        <a:latin typeface="Cambria Math" panose="02040503050406030204" charset="0"/>
                      </a:rPr>
                      <m:t>𝐷</m:t>
                    </m:r>
                    <m:r>
                      <a:rPr lang="en-US" altLang="en-US" sz="2400" i="1" dirty="0">
                        <a:latin typeface="Cambria Math" panose="02040503050406030204" charset="0"/>
                      </a:rPr>
                      <m:t>/</m:t>
                    </m:r>
                    <m:sSub>
                      <m:sSubPr>
                        <m:ctrlPr>
                          <a:rPr lang="en-US" altLang="en-US" sz="2400" i="1" dirty="0">
                            <a:latin typeface="Cambria Math" panose="02040503050406030204" charset="0"/>
                          </a:rPr>
                        </m:ctrlPr>
                      </m:sSubPr>
                      <m:e>
                        <m:r>
                          <a:rPr lang="en-AU" altLang="en-US" sz="2400" i="1" dirty="0">
                            <a:latin typeface="Cambria Math" panose="02040503050406030204" charset="0"/>
                          </a:rPr>
                          <m:t>𝑟</m:t>
                        </m:r>
                      </m:e>
                      <m:sub>
                        <m:r>
                          <a:rPr lang="en-AU" altLang="en-US" sz="2400" i="1" dirty="0">
                            <a:latin typeface="Cambria Math" panose="02040503050406030204" charset="0"/>
                          </a:rPr>
                          <m:t>𝑒</m:t>
                        </m:r>
                      </m:sub>
                    </m:sSub>
                  </m:oMath>
                </a14:m>
                <a:endParaRPr lang="en-US" altLang="en-US" sz="2400" dirty="0"/>
              </a:p>
              <a:p>
                <a:pPr marL="342900" indent="-342900" eaLnBrk="1" hangingPunct="1">
                  <a:lnSpc>
                    <a:spcPct val="90000"/>
                  </a:lnSpc>
                  <a:buFont typeface="Wingdings" panose="05000000000000000000" pitchFamily="2" charset="2"/>
                  <a:buChar char="§"/>
                </a:pPr>
                <a:r>
                  <a:rPr lang="en-US" altLang="en-US" sz="2400" dirty="0"/>
                  <a:t>Suppose a share is expected to pay a $0.50 dividend every half-year and the required return is 10% p.a. with half-yearly compounding. What is the price</a:t>
                </a:r>
                <a:r>
                  <a:rPr lang="en-US" altLang="en-US" sz="2400" dirty="0" smtClean="0"/>
                  <a:t>?</a:t>
                </a:r>
                <a:endParaRPr lang="en-US" altLang="en-US" sz="2400" dirty="0" smtClean="0"/>
              </a:p>
              <a:p>
                <a:pPr marL="363855" lvl="1" indent="0" algn="ctr">
                  <a:lnSpc>
                    <a:spcPct val="90000"/>
                  </a:lnSpc>
                  <a:buNone/>
                </a:pPr>
                <a:r>
                  <a:rPr lang="en-US" altLang="en-US" sz="2400" dirty="0">
                    <a:solidFill>
                      <a:srgbClr val="FF0000"/>
                    </a:solidFill>
                  </a:rPr>
                  <a:t>P</a:t>
                </a:r>
                <a:r>
                  <a:rPr lang="en-US" altLang="en-US" sz="2400" baseline="-25000" dirty="0">
                    <a:solidFill>
                      <a:srgbClr val="FF0000"/>
                    </a:solidFill>
                  </a:rPr>
                  <a:t>0</a:t>
                </a:r>
                <a:r>
                  <a:rPr lang="en-US" altLang="en-US" sz="2400" dirty="0">
                    <a:solidFill>
                      <a:srgbClr val="FF0000"/>
                    </a:solidFill>
                  </a:rPr>
                  <a:t> = .50 / (0.1 / 2) = $10</a:t>
                </a:r>
                <a:endParaRPr lang="en-US" altLang="en-US" sz="2400" dirty="0">
                  <a:solidFill>
                    <a:srgbClr val="FF0000"/>
                  </a:solidFill>
                </a:endParaRPr>
              </a:p>
              <a:p>
                <a:pPr marL="342900" indent="-342900" eaLnBrk="1" hangingPunct="1">
                  <a:buFont typeface="Wingdings" panose="05000000000000000000" pitchFamily="2" charset="2"/>
                  <a:buChar char="§"/>
                </a:pPr>
                <a:endParaRPr lang="en-AU" altLang="en-US" sz="2400" dirty="0" smtClean="0"/>
              </a:p>
              <a:p>
                <a:pPr marL="342900" indent="-342900" eaLnBrk="1" hangingPunct="1">
                  <a:buFont typeface="Wingdings" panose="05000000000000000000" pitchFamily="2" charset="2"/>
                  <a:buChar char="§"/>
                </a:pPr>
                <a:r>
                  <a:rPr lang="en-AU" altLang="en-US" sz="2400" dirty="0" smtClean="0"/>
                  <a:t>(</a:t>
                </a:r>
                <a:r>
                  <a:rPr lang="en-AU" altLang="en-US" sz="2400" dirty="0"/>
                  <a:t>Don’t forget you need to match the rate’s compounding frequency with how frequently you receive cash flows)</a:t>
                </a:r>
                <a:endParaRPr lang="en-AU" altLang="en-US" sz="2400" dirty="0"/>
              </a:p>
            </p:txBody>
          </p:sp>
        </mc:Choice>
        <mc:Fallback>
          <p:sp>
            <p:nvSpPr>
              <p:cNvPr id="3" name="Content Placeholder 2"/>
              <p:cNvSpPr>
                <a:spLocks noRot="1" noChangeAspect="1" noMove="1" noResize="1" noEditPoints="1" noAdjustHandles="1" noChangeArrowheads="1" noChangeShapeType="1" noTextEdit="1"/>
              </p:cNvSpPr>
              <p:nvPr>
                <p:ph idx="1"/>
              </p:nvPr>
            </p:nvSpPr>
            <p:spPr>
              <a:xfrm>
                <a:off x="695326" y="1700213"/>
                <a:ext cx="10801350" cy="4608515"/>
              </a:xfrm>
              <a:blipFill rotWithShape="1">
                <a:blip r:embed="rId1"/>
                <a:stretch>
                  <a:fillRect t="-7"/>
                </a:stretch>
              </a:blipFill>
            </p:spPr>
            <p:txBody>
              <a:bodyPr/>
              <a:lstStyle/>
              <a:p>
                <a:r>
                  <a:rPr lang="zh-CN" altLang="en-US">
                    <a:noFill/>
                  </a:rPr>
                  <a:t> </a:t>
                </a:r>
              </a:p>
            </p:txBody>
          </p:sp>
        </mc:Fallback>
      </mc:AlternateContent>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normAutofit fontScale="90000"/>
          </a:bodyPr>
          <a:lstStyle/>
          <a:p>
            <a:r>
              <a:rPr lang="en-US" altLang="en-US" sz="3600" dirty="0" smtClean="0"/>
              <a:t>Constant growth stock</a:t>
            </a:r>
            <a:endParaRPr lang="en-AU" altLang="en-US" sz="3600" dirty="0" smtClean="0"/>
          </a:p>
        </p:txBody>
      </p:sp>
      <p:sp>
        <p:nvSpPr>
          <p:cNvPr id="3" name="Content Placeholder 2"/>
          <p:cNvSpPr>
            <a:spLocks noGrp="1"/>
          </p:cNvSpPr>
          <p:nvPr>
            <p:ph idx="1"/>
          </p:nvPr>
        </p:nvSpPr>
        <p:spPr>
          <a:xfrm>
            <a:off x="695326" y="1844825"/>
            <a:ext cx="10801350" cy="4536504"/>
          </a:xfrm>
        </p:spPr>
        <p:txBody>
          <a:bodyPr>
            <a:noAutofit/>
          </a:bodyPr>
          <a:lstStyle/>
          <a:p>
            <a:pPr marL="361950" lvl="1" indent="-361950">
              <a:spcBef>
                <a:spcPct val="50000"/>
              </a:spcBef>
              <a:buFont typeface="Wingdings" panose="05000000000000000000" pitchFamily="2" charset="2"/>
              <a:buChar char="§"/>
            </a:pPr>
            <a:r>
              <a:rPr lang="en-US" sz="2100" dirty="0"/>
              <a:t>As forecasting dividends is difficult, to simplify situation we incorporate certain assumptions to the pattern of dividends. The simplest forecast for the firm’s future dividends states that they will grow at a constant rate, </a:t>
            </a:r>
            <a:r>
              <a:rPr lang="en-US" sz="2100" i="1" dirty="0"/>
              <a:t>g</a:t>
            </a:r>
            <a:r>
              <a:rPr lang="en-US" sz="2100" dirty="0"/>
              <a:t>, forever.</a:t>
            </a:r>
            <a:endParaRPr lang="en-US" sz="2100" dirty="0"/>
          </a:p>
          <a:p>
            <a:pPr marL="361950" lvl="1" indent="-361950">
              <a:spcBef>
                <a:spcPct val="50000"/>
              </a:spcBef>
              <a:buFont typeface="Wingdings" panose="05000000000000000000" pitchFamily="2" charset="2"/>
              <a:buChar char="§"/>
            </a:pPr>
            <a:r>
              <a:rPr lang="en-US" altLang="en-US" sz="2100" dirty="0"/>
              <a:t>Div</a:t>
            </a:r>
            <a:r>
              <a:rPr lang="en-US" altLang="en-US" sz="2100" baseline="-25000" dirty="0"/>
              <a:t>0</a:t>
            </a:r>
            <a:r>
              <a:rPr lang="en-US" altLang="en-US" sz="2100" dirty="0"/>
              <a:t> = Dividend </a:t>
            </a:r>
            <a:r>
              <a:rPr lang="en-US" altLang="en-US" sz="2100" b="1" dirty="0"/>
              <a:t>JUST </a:t>
            </a:r>
            <a:r>
              <a:rPr lang="en-US" altLang="en-US" sz="2100" b="1" dirty="0" smtClean="0"/>
              <a:t>PAID</a:t>
            </a:r>
            <a:endParaRPr lang="en-US" altLang="en-US" sz="2100" b="1" dirty="0" smtClean="0"/>
          </a:p>
          <a:p>
            <a:pPr marL="361950" lvl="1" indent="-361950">
              <a:spcBef>
                <a:spcPct val="50000"/>
              </a:spcBef>
              <a:buFont typeface="Wingdings" panose="05000000000000000000" pitchFamily="2" charset="2"/>
              <a:buChar char="§"/>
            </a:pPr>
            <a:r>
              <a:rPr lang="en-US" altLang="en-US" sz="2100" dirty="0" smtClean="0"/>
              <a:t>Div</a:t>
            </a:r>
            <a:r>
              <a:rPr lang="en-US" altLang="en-US" sz="2100" baseline="-25000" dirty="0" smtClean="0"/>
              <a:t>1</a:t>
            </a:r>
            <a:r>
              <a:rPr lang="en-US" altLang="en-US" sz="2100" dirty="0" smtClean="0"/>
              <a:t> </a:t>
            </a:r>
            <a:r>
              <a:rPr lang="en-US" altLang="en-US" sz="2100" dirty="0"/>
              <a:t>to </a:t>
            </a:r>
            <a:r>
              <a:rPr lang="en-US" altLang="en-US" sz="2100" dirty="0" err="1"/>
              <a:t>Div</a:t>
            </a:r>
            <a:r>
              <a:rPr lang="en-US" altLang="en-US" sz="2100" baseline="-25000" dirty="0" err="1"/>
              <a:t>t</a:t>
            </a:r>
            <a:r>
              <a:rPr lang="en-US" altLang="en-US" sz="2100" dirty="0"/>
              <a:t> = </a:t>
            </a:r>
            <a:r>
              <a:rPr lang="en-US" altLang="en-US" sz="2100" b="1" dirty="0"/>
              <a:t>Expected</a:t>
            </a:r>
            <a:r>
              <a:rPr lang="en-US" altLang="en-US" sz="2100" dirty="0"/>
              <a:t> </a:t>
            </a:r>
            <a:r>
              <a:rPr lang="en-US" altLang="en-US" sz="2100" dirty="0" smtClean="0"/>
              <a:t>dividends</a:t>
            </a:r>
            <a:endParaRPr lang="en-US" altLang="en-US" sz="2100" dirty="0" smtClean="0"/>
          </a:p>
          <a:p>
            <a:pPr marL="497205" lvl="2" indent="-361950">
              <a:spcBef>
                <a:spcPct val="50000"/>
              </a:spcBef>
              <a:buFont typeface="Wingdings" panose="05000000000000000000" pitchFamily="2" charset="2"/>
              <a:buChar char="§"/>
            </a:pPr>
            <a:r>
              <a:rPr lang="en-US" altLang="en-US" sz="2100" dirty="0" smtClean="0"/>
              <a:t>Div</a:t>
            </a:r>
            <a:r>
              <a:rPr lang="en-US" altLang="en-US" sz="2100" baseline="-25000" dirty="0" smtClean="0"/>
              <a:t>1</a:t>
            </a:r>
            <a:r>
              <a:rPr lang="en-US" altLang="en-US" sz="2100" dirty="0" smtClean="0"/>
              <a:t> </a:t>
            </a:r>
            <a:r>
              <a:rPr lang="en-US" altLang="en-US" sz="2100" dirty="0"/>
              <a:t>= </a:t>
            </a:r>
            <a:r>
              <a:rPr lang="en-US" altLang="en-US" sz="2100" dirty="0" smtClean="0"/>
              <a:t>D</a:t>
            </a:r>
            <a:r>
              <a:rPr lang="en-US" altLang="en-US" sz="2100" baseline="-25000" dirty="0" smtClean="0"/>
              <a:t>0</a:t>
            </a:r>
            <a:r>
              <a:rPr lang="en-US" altLang="en-US" sz="2100" dirty="0" smtClean="0"/>
              <a:t>(1+g)</a:t>
            </a:r>
            <a:r>
              <a:rPr lang="en-US" altLang="en-US" sz="2100" baseline="30000" dirty="0" smtClean="0"/>
              <a:t>1</a:t>
            </a:r>
            <a:endParaRPr lang="en-US" altLang="en-US" sz="2100" baseline="30000" dirty="0" smtClean="0"/>
          </a:p>
          <a:p>
            <a:pPr marL="497205" lvl="2" indent="-361950">
              <a:spcBef>
                <a:spcPct val="50000"/>
              </a:spcBef>
              <a:buFont typeface="Wingdings" panose="05000000000000000000" pitchFamily="2" charset="2"/>
              <a:buChar char="§"/>
            </a:pPr>
            <a:r>
              <a:rPr lang="en-US" altLang="en-US" sz="2100" dirty="0" smtClean="0"/>
              <a:t>Div</a:t>
            </a:r>
            <a:r>
              <a:rPr lang="en-US" altLang="en-US" sz="2100" baseline="-25000" dirty="0" smtClean="0"/>
              <a:t>2</a:t>
            </a:r>
            <a:r>
              <a:rPr lang="en-US" altLang="en-US" sz="2100" dirty="0" smtClean="0"/>
              <a:t> </a:t>
            </a:r>
            <a:r>
              <a:rPr lang="en-US" altLang="en-US" sz="2100" dirty="0"/>
              <a:t>= </a:t>
            </a:r>
            <a:r>
              <a:rPr lang="en-US" altLang="en-US" sz="2100" dirty="0" smtClean="0"/>
              <a:t>D</a:t>
            </a:r>
            <a:r>
              <a:rPr lang="en-US" altLang="en-US" sz="2100" baseline="-25000" dirty="0" smtClean="0"/>
              <a:t>0</a:t>
            </a:r>
            <a:r>
              <a:rPr lang="en-US" altLang="en-US" sz="2100" dirty="0" smtClean="0"/>
              <a:t>(1+g)</a:t>
            </a:r>
            <a:r>
              <a:rPr lang="en-US" altLang="en-US" sz="2100" baseline="30000" dirty="0" smtClean="0"/>
              <a:t>2</a:t>
            </a:r>
            <a:endParaRPr lang="en-US" altLang="en-US" sz="2100" baseline="30000" dirty="0" smtClean="0"/>
          </a:p>
          <a:p>
            <a:pPr marL="497205" lvl="2" indent="-361950">
              <a:spcBef>
                <a:spcPct val="50000"/>
              </a:spcBef>
              <a:buFont typeface="Wingdings" panose="05000000000000000000" pitchFamily="2" charset="2"/>
              <a:buChar char="§"/>
            </a:pPr>
            <a:r>
              <a:rPr lang="en-US" altLang="en-US" sz="2100" dirty="0" err="1" smtClean="0"/>
              <a:t>Div</a:t>
            </a:r>
            <a:r>
              <a:rPr lang="en-US" altLang="en-US" sz="2100" baseline="-25000" dirty="0" err="1" smtClean="0"/>
              <a:t>t</a:t>
            </a:r>
            <a:r>
              <a:rPr lang="en-US" altLang="en-US" sz="2100" dirty="0" smtClean="0"/>
              <a:t> </a:t>
            </a:r>
            <a:r>
              <a:rPr lang="en-US" altLang="en-US" sz="2100" dirty="0"/>
              <a:t>=  D</a:t>
            </a:r>
            <a:r>
              <a:rPr lang="en-US" altLang="en-US" sz="2100" baseline="-25000" dirty="0"/>
              <a:t>0 </a:t>
            </a:r>
            <a:r>
              <a:rPr lang="en-US" altLang="en-US" sz="2100" dirty="0"/>
              <a:t>(1+g)</a:t>
            </a:r>
            <a:r>
              <a:rPr lang="en-US" altLang="en-US" sz="2100" baseline="30000" dirty="0"/>
              <a:t>t</a:t>
            </a:r>
            <a:endParaRPr lang="en-AU" altLang="en-US" sz="2100" dirty="0"/>
          </a:p>
        </p:txBody>
      </p:sp>
      <p:grpSp>
        <p:nvGrpSpPr>
          <p:cNvPr id="5" name="Group 4"/>
          <p:cNvGrpSpPr/>
          <p:nvPr/>
        </p:nvGrpSpPr>
        <p:grpSpPr>
          <a:xfrm>
            <a:off x="5375920" y="3573016"/>
            <a:ext cx="5780169" cy="898625"/>
            <a:chOff x="502927" y="3449905"/>
            <a:chExt cx="7811034" cy="1190863"/>
          </a:xfrm>
        </p:grpSpPr>
        <p:cxnSp>
          <p:nvCxnSpPr>
            <p:cNvPr id="6" name="Straight Connector 5"/>
            <p:cNvCxnSpPr/>
            <p:nvPr/>
          </p:nvCxnSpPr>
          <p:spPr bwMode="auto">
            <a:xfrm>
              <a:off x="770672" y="4005403"/>
              <a:ext cx="6465624" cy="0"/>
            </a:xfrm>
            <a:prstGeom prst="line">
              <a:avLst/>
            </a:prstGeom>
          </p:spPr>
          <p:style>
            <a:lnRef idx="2">
              <a:schemeClr val="accent5"/>
            </a:lnRef>
            <a:fillRef idx="0">
              <a:schemeClr val="accent5"/>
            </a:fillRef>
            <a:effectRef idx="1">
              <a:schemeClr val="accent5"/>
            </a:effectRef>
            <a:fontRef idx="minor">
              <a:schemeClr val="tx1"/>
            </a:fontRef>
          </p:style>
        </p:cxnSp>
        <p:grpSp>
          <p:nvGrpSpPr>
            <p:cNvPr id="7" name="Group 6"/>
            <p:cNvGrpSpPr/>
            <p:nvPr/>
          </p:nvGrpSpPr>
          <p:grpSpPr bwMode="auto">
            <a:xfrm>
              <a:off x="568998" y="3450548"/>
              <a:ext cx="403351" cy="730683"/>
              <a:chOff x="1129966" y="1906511"/>
              <a:chExt cx="403351" cy="730683"/>
            </a:xfrm>
          </p:grpSpPr>
          <p:cxnSp>
            <p:nvCxnSpPr>
              <p:cNvPr id="22" name="Straight Connector 21"/>
              <p:cNvCxnSpPr/>
              <p:nvPr/>
            </p:nvCxnSpPr>
            <p:spPr bwMode="auto">
              <a:xfrm>
                <a:off x="1331640" y="2285538"/>
                <a:ext cx="0" cy="351656"/>
              </a:xfrm>
              <a:prstGeom prst="line">
                <a:avLst/>
              </a:prstGeom>
            </p:spPr>
            <p:style>
              <a:lnRef idx="2">
                <a:schemeClr val="accent5"/>
              </a:lnRef>
              <a:fillRef idx="0">
                <a:schemeClr val="accent5"/>
              </a:fillRef>
              <a:effectRef idx="1">
                <a:schemeClr val="accent5"/>
              </a:effectRef>
              <a:fontRef idx="minor">
                <a:schemeClr val="tx1"/>
              </a:fontRef>
            </p:style>
          </p:cxnSp>
          <p:sp>
            <p:nvSpPr>
              <p:cNvPr id="23" name="TextBox 22"/>
              <p:cNvSpPr txBox="1"/>
              <p:nvPr/>
            </p:nvSpPr>
            <p:spPr bwMode="auto">
              <a:xfrm>
                <a:off x="1129966" y="1906511"/>
                <a:ext cx="403351" cy="448654"/>
              </a:xfrm>
              <a:prstGeom prst="rect">
                <a:avLst/>
              </a:prstGeom>
              <a:noFill/>
            </p:spPr>
            <p:txBody>
              <a:bodyPr wrap="none" rtlCol="0">
                <a:spAutoFit/>
              </a:bodyPr>
              <a:lstStyle/>
              <a:p>
                <a:pPr algn="ctr"/>
                <a:r>
                  <a:rPr lang="en-US" sz="1600" dirty="0">
                    <a:solidFill>
                      <a:schemeClr val="accent2">
                        <a:lumMod val="75000"/>
                      </a:schemeClr>
                    </a:solidFill>
                  </a:rPr>
                  <a:t>0</a:t>
                </a:r>
                <a:endParaRPr lang="en-AU" sz="1600" dirty="0">
                  <a:solidFill>
                    <a:schemeClr val="accent2">
                      <a:lumMod val="75000"/>
                    </a:schemeClr>
                  </a:solidFill>
                </a:endParaRPr>
              </a:p>
            </p:txBody>
          </p:sp>
        </p:grpSp>
        <p:grpSp>
          <p:nvGrpSpPr>
            <p:cNvPr id="8" name="Group 7"/>
            <p:cNvGrpSpPr/>
            <p:nvPr/>
          </p:nvGrpSpPr>
          <p:grpSpPr bwMode="auto">
            <a:xfrm>
              <a:off x="2723681" y="3450548"/>
              <a:ext cx="403351" cy="730683"/>
              <a:chOff x="2383167" y="1906511"/>
              <a:chExt cx="403351" cy="730683"/>
            </a:xfrm>
          </p:grpSpPr>
          <p:cxnSp>
            <p:nvCxnSpPr>
              <p:cNvPr id="20" name="Straight Connector 19"/>
              <p:cNvCxnSpPr/>
              <p:nvPr/>
            </p:nvCxnSpPr>
            <p:spPr bwMode="auto">
              <a:xfrm>
                <a:off x="2584579" y="2285538"/>
                <a:ext cx="0" cy="351656"/>
              </a:xfrm>
              <a:prstGeom prst="line">
                <a:avLst/>
              </a:prstGeom>
            </p:spPr>
            <p:style>
              <a:lnRef idx="2">
                <a:schemeClr val="accent5"/>
              </a:lnRef>
              <a:fillRef idx="0">
                <a:schemeClr val="accent5"/>
              </a:fillRef>
              <a:effectRef idx="1">
                <a:schemeClr val="accent5"/>
              </a:effectRef>
              <a:fontRef idx="minor">
                <a:schemeClr val="tx1"/>
              </a:fontRef>
            </p:style>
          </p:cxnSp>
          <p:sp>
            <p:nvSpPr>
              <p:cNvPr id="21" name="TextBox 20"/>
              <p:cNvSpPr txBox="1"/>
              <p:nvPr/>
            </p:nvSpPr>
            <p:spPr bwMode="auto">
              <a:xfrm>
                <a:off x="2383167" y="1906511"/>
                <a:ext cx="403351" cy="448654"/>
              </a:xfrm>
              <a:prstGeom prst="rect">
                <a:avLst/>
              </a:prstGeom>
              <a:noFill/>
            </p:spPr>
            <p:txBody>
              <a:bodyPr wrap="none" rtlCol="0">
                <a:spAutoFit/>
              </a:bodyPr>
              <a:lstStyle/>
              <a:p>
                <a:pPr algn="ctr"/>
                <a:r>
                  <a:rPr lang="en-US" sz="1600" dirty="0">
                    <a:solidFill>
                      <a:schemeClr val="accent2">
                        <a:lumMod val="75000"/>
                      </a:schemeClr>
                    </a:solidFill>
                  </a:rPr>
                  <a:t>1</a:t>
                </a:r>
                <a:endParaRPr lang="en-AU" sz="1600" dirty="0">
                  <a:solidFill>
                    <a:schemeClr val="accent2">
                      <a:lumMod val="75000"/>
                    </a:schemeClr>
                  </a:solidFill>
                </a:endParaRPr>
              </a:p>
            </p:txBody>
          </p:sp>
        </p:grpSp>
        <p:sp>
          <p:nvSpPr>
            <p:cNvPr id="9" name="TextBox 8"/>
            <p:cNvSpPr txBox="1"/>
            <p:nvPr/>
          </p:nvSpPr>
          <p:spPr bwMode="auto">
            <a:xfrm>
              <a:off x="502927" y="4192114"/>
              <a:ext cx="535489" cy="448654"/>
            </a:xfrm>
            <a:prstGeom prst="rect">
              <a:avLst/>
            </a:prstGeom>
            <a:noFill/>
          </p:spPr>
          <p:txBody>
            <a:bodyPr wrap="none" rtlCol="0">
              <a:spAutoFit/>
            </a:bodyPr>
            <a:lstStyle/>
            <a:p>
              <a:pPr algn="ctr"/>
              <a:r>
                <a:rPr lang="en-US" sz="1600" i="1" dirty="0">
                  <a:solidFill>
                    <a:schemeClr val="accent2">
                      <a:lumMod val="75000"/>
                    </a:schemeClr>
                  </a:solidFill>
                </a:rPr>
                <a:t>P</a:t>
              </a:r>
              <a:r>
                <a:rPr lang="en-US" sz="1600" baseline="-25000" dirty="0">
                  <a:solidFill>
                    <a:schemeClr val="accent2">
                      <a:lumMod val="75000"/>
                    </a:schemeClr>
                  </a:solidFill>
                </a:rPr>
                <a:t>0</a:t>
              </a:r>
              <a:endParaRPr lang="en-AU" sz="1600" baseline="-25000" dirty="0">
                <a:solidFill>
                  <a:schemeClr val="accent2">
                    <a:lumMod val="75000"/>
                  </a:schemeClr>
                </a:solidFill>
              </a:endParaRPr>
            </a:p>
          </p:txBody>
        </p:sp>
        <p:sp>
          <p:nvSpPr>
            <p:cNvPr id="10" name="TextBox 9"/>
            <p:cNvSpPr txBox="1"/>
            <p:nvPr/>
          </p:nvSpPr>
          <p:spPr bwMode="auto">
            <a:xfrm>
              <a:off x="2551484" y="4192114"/>
              <a:ext cx="743447" cy="448654"/>
            </a:xfrm>
            <a:prstGeom prst="rect">
              <a:avLst/>
            </a:prstGeom>
            <a:noFill/>
          </p:spPr>
          <p:txBody>
            <a:bodyPr wrap="none" rtlCol="0">
              <a:spAutoFit/>
            </a:bodyPr>
            <a:lstStyle/>
            <a:p>
              <a:pPr algn="ctr"/>
              <a:r>
                <a:rPr lang="en-US" sz="1600" i="1" dirty="0">
                  <a:solidFill>
                    <a:schemeClr val="accent2">
                      <a:lumMod val="75000"/>
                    </a:schemeClr>
                  </a:solidFill>
                </a:rPr>
                <a:t>Div</a:t>
              </a:r>
              <a:r>
                <a:rPr lang="en-US" sz="1600" baseline="-25000" dirty="0">
                  <a:solidFill>
                    <a:schemeClr val="accent2">
                      <a:lumMod val="75000"/>
                    </a:schemeClr>
                  </a:solidFill>
                </a:rPr>
                <a:t>1</a:t>
              </a:r>
              <a:endParaRPr lang="en-AU" sz="1600" dirty="0">
                <a:solidFill>
                  <a:schemeClr val="accent2">
                    <a:lumMod val="75000"/>
                  </a:schemeClr>
                </a:solidFill>
              </a:endParaRPr>
            </a:p>
          </p:txBody>
        </p:sp>
        <p:grpSp>
          <p:nvGrpSpPr>
            <p:cNvPr id="11" name="Group 10"/>
            <p:cNvGrpSpPr/>
            <p:nvPr/>
          </p:nvGrpSpPr>
          <p:grpSpPr bwMode="auto">
            <a:xfrm>
              <a:off x="4878364" y="3450548"/>
              <a:ext cx="403351" cy="730683"/>
              <a:chOff x="2383167" y="1906511"/>
              <a:chExt cx="403351" cy="730683"/>
            </a:xfrm>
          </p:grpSpPr>
          <p:cxnSp>
            <p:nvCxnSpPr>
              <p:cNvPr id="18" name="Straight Connector 17"/>
              <p:cNvCxnSpPr/>
              <p:nvPr/>
            </p:nvCxnSpPr>
            <p:spPr bwMode="auto">
              <a:xfrm>
                <a:off x="2584579" y="2285538"/>
                <a:ext cx="0" cy="351656"/>
              </a:xfrm>
              <a:prstGeom prst="line">
                <a:avLst/>
              </a:prstGeom>
            </p:spPr>
            <p:style>
              <a:lnRef idx="2">
                <a:schemeClr val="accent5"/>
              </a:lnRef>
              <a:fillRef idx="0">
                <a:schemeClr val="accent5"/>
              </a:fillRef>
              <a:effectRef idx="1">
                <a:schemeClr val="accent5"/>
              </a:effectRef>
              <a:fontRef idx="minor">
                <a:schemeClr val="tx1"/>
              </a:fontRef>
            </p:style>
          </p:cxnSp>
          <p:sp>
            <p:nvSpPr>
              <p:cNvPr id="19" name="TextBox 18"/>
              <p:cNvSpPr txBox="1"/>
              <p:nvPr/>
            </p:nvSpPr>
            <p:spPr bwMode="auto">
              <a:xfrm>
                <a:off x="2383167" y="1906511"/>
                <a:ext cx="403351" cy="448654"/>
              </a:xfrm>
              <a:prstGeom prst="rect">
                <a:avLst/>
              </a:prstGeom>
              <a:noFill/>
            </p:spPr>
            <p:txBody>
              <a:bodyPr wrap="none" rtlCol="0">
                <a:spAutoFit/>
              </a:bodyPr>
              <a:lstStyle/>
              <a:p>
                <a:pPr algn="ctr"/>
                <a:r>
                  <a:rPr lang="en-US" sz="1600" dirty="0">
                    <a:solidFill>
                      <a:schemeClr val="accent2">
                        <a:lumMod val="75000"/>
                      </a:schemeClr>
                    </a:solidFill>
                  </a:rPr>
                  <a:t>2</a:t>
                </a:r>
                <a:endParaRPr lang="en-AU" sz="1600" dirty="0">
                  <a:solidFill>
                    <a:schemeClr val="accent2">
                      <a:lumMod val="75000"/>
                    </a:schemeClr>
                  </a:solidFill>
                </a:endParaRPr>
              </a:p>
            </p:txBody>
          </p:sp>
        </p:grpSp>
        <p:sp>
          <p:nvSpPr>
            <p:cNvPr id="12" name="TextBox 11"/>
            <p:cNvSpPr txBox="1"/>
            <p:nvPr/>
          </p:nvSpPr>
          <p:spPr bwMode="auto">
            <a:xfrm>
              <a:off x="4380593" y="4192114"/>
              <a:ext cx="1406311" cy="448654"/>
            </a:xfrm>
            <a:prstGeom prst="rect">
              <a:avLst/>
            </a:prstGeom>
            <a:noFill/>
          </p:spPr>
          <p:txBody>
            <a:bodyPr wrap="none" rtlCol="0">
              <a:spAutoFit/>
            </a:bodyPr>
            <a:lstStyle/>
            <a:p>
              <a:pPr algn="ctr"/>
              <a:r>
                <a:rPr lang="en-US" sz="1600" i="1" dirty="0">
                  <a:solidFill>
                    <a:schemeClr val="accent2">
                      <a:lumMod val="75000"/>
                    </a:schemeClr>
                  </a:solidFill>
                </a:rPr>
                <a:t>Div</a:t>
              </a:r>
              <a:r>
                <a:rPr lang="en-US" sz="1600" baseline="-25000" dirty="0">
                  <a:solidFill>
                    <a:schemeClr val="accent2">
                      <a:lumMod val="75000"/>
                    </a:schemeClr>
                  </a:solidFill>
                </a:rPr>
                <a:t>1</a:t>
              </a:r>
              <a:r>
                <a:rPr lang="en-US" sz="1600" dirty="0">
                  <a:solidFill>
                    <a:schemeClr val="accent2">
                      <a:lumMod val="75000"/>
                    </a:schemeClr>
                  </a:solidFill>
                </a:rPr>
                <a:t>(1+</a:t>
              </a:r>
              <a:r>
                <a:rPr lang="en-US" sz="1600" i="1" dirty="0">
                  <a:solidFill>
                    <a:schemeClr val="accent2">
                      <a:lumMod val="75000"/>
                    </a:schemeClr>
                  </a:solidFill>
                </a:rPr>
                <a:t>g</a:t>
              </a:r>
              <a:r>
                <a:rPr lang="en-US" sz="1600" dirty="0">
                  <a:solidFill>
                    <a:schemeClr val="accent2">
                      <a:lumMod val="75000"/>
                    </a:schemeClr>
                  </a:solidFill>
                </a:rPr>
                <a:t>)</a:t>
              </a:r>
              <a:endParaRPr lang="en-AU" sz="1600" baseline="-25000" dirty="0">
                <a:solidFill>
                  <a:schemeClr val="accent2">
                    <a:lumMod val="75000"/>
                  </a:schemeClr>
                </a:solidFill>
              </a:endParaRPr>
            </a:p>
          </p:txBody>
        </p:sp>
        <p:grpSp>
          <p:nvGrpSpPr>
            <p:cNvPr id="13" name="Group 12"/>
            <p:cNvGrpSpPr/>
            <p:nvPr/>
          </p:nvGrpSpPr>
          <p:grpSpPr bwMode="auto">
            <a:xfrm>
              <a:off x="7033046" y="3449905"/>
              <a:ext cx="403351" cy="730683"/>
              <a:chOff x="2383167" y="1906511"/>
              <a:chExt cx="403351" cy="730683"/>
            </a:xfrm>
          </p:grpSpPr>
          <p:cxnSp>
            <p:nvCxnSpPr>
              <p:cNvPr id="16" name="Straight Connector 15"/>
              <p:cNvCxnSpPr/>
              <p:nvPr/>
            </p:nvCxnSpPr>
            <p:spPr bwMode="auto">
              <a:xfrm>
                <a:off x="2584579" y="2285538"/>
                <a:ext cx="0" cy="351656"/>
              </a:xfrm>
              <a:prstGeom prst="line">
                <a:avLst/>
              </a:prstGeom>
            </p:spPr>
            <p:style>
              <a:lnRef idx="2">
                <a:schemeClr val="accent5"/>
              </a:lnRef>
              <a:fillRef idx="0">
                <a:schemeClr val="accent5"/>
              </a:fillRef>
              <a:effectRef idx="1">
                <a:schemeClr val="accent5"/>
              </a:effectRef>
              <a:fontRef idx="minor">
                <a:schemeClr val="tx1"/>
              </a:fontRef>
            </p:style>
          </p:cxnSp>
          <p:sp>
            <p:nvSpPr>
              <p:cNvPr id="17" name="TextBox 16"/>
              <p:cNvSpPr txBox="1"/>
              <p:nvPr/>
            </p:nvSpPr>
            <p:spPr bwMode="auto">
              <a:xfrm>
                <a:off x="2383167" y="1906511"/>
                <a:ext cx="403351" cy="448654"/>
              </a:xfrm>
              <a:prstGeom prst="rect">
                <a:avLst/>
              </a:prstGeom>
              <a:noFill/>
            </p:spPr>
            <p:txBody>
              <a:bodyPr wrap="none" rtlCol="0">
                <a:spAutoFit/>
              </a:bodyPr>
              <a:lstStyle/>
              <a:p>
                <a:pPr algn="ctr"/>
                <a:r>
                  <a:rPr lang="en-US" sz="1600" dirty="0">
                    <a:solidFill>
                      <a:schemeClr val="accent2">
                        <a:lumMod val="75000"/>
                      </a:schemeClr>
                    </a:solidFill>
                  </a:rPr>
                  <a:t>3</a:t>
                </a:r>
                <a:endParaRPr lang="en-AU" sz="1600" dirty="0">
                  <a:solidFill>
                    <a:schemeClr val="accent2">
                      <a:lumMod val="75000"/>
                    </a:schemeClr>
                  </a:solidFill>
                </a:endParaRPr>
              </a:p>
            </p:txBody>
          </p:sp>
        </p:grpSp>
        <p:sp>
          <p:nvSpPr>
            <p:cNvPr id="14" name="TextBox 13"/>
            <p:cNvSpPr txBox="1"/>
            <p:nvPr/>
          </p:nvSpPr>
          <p:spPr bwMode="auto">
            <a:xfrm>
              <a:off x="6480397" y="4191472"/>
              <a:ext cx="1508122" cy="448654"/>
            </a:xfrm>
            <a:prstGeom prst="rect">
              <a:avLst/>
            </a:prstGeom>
            <a:noFill/>
          </p:spPr>
          <p:txBody>
            <a:bodyPr wrap="none" rtlCol="0">
              <a:spAutoFit/>
            </a:bodyPr>
            <a:lstStyle/>
            <a:p>
              <a:pPr algn="ctr"/>
              <a:r>
                <a:rPr lang="en-US" sz="1600" i="1" dirty="0">
                  <a:solidFill>
                    <a:schemeClr val="accent2">
                      <a:lumMod val="75000"/>
                    </a:schemeClr>
                  </a:solidFill>
                </a:rPr>
                <a:t>Div</a:t>
              </a:r>
              <a:r>
                <a:rPr lang="en-US" sz="1600" baseline="-25000" dirty="0">
                  <a:solidFill>
                    <a:schemeClr val="accent2">
                      <a:lumMod val="75000"/>
                    </a:schemeClr>
                  </a:solidFill>
                </a:rPr>
                <a:t>1</a:t>
              </a:r>
              <a:r>
                <a:rPr lang="en-US" sz="1600" dirty="0">
                  <a:solidFill>
                    <a:schemeClr val="accent2">
                      <a:lumMod val="75000"/>
                    </a:schemeClr>
                  </a:solidFill>
                </a:rPr>
                <a:t>(1+</a:t>
              </a:r>
              <a:r>
                <a:rPr lang="en-US" sz="1600" i="1" dirty="0">
                  <a:solidFill>
                    <a:schemeClr val="accent2">
                      <a:lumMod val="75000"/>
                    </a:schemeClr>
                  </a:solidFill>
                </a:rPr>
                <a:t>g</a:t>
              </a:r>
              <a:r>
                <a:rPr lang="en-US" sz="1600" dirty="0">
                  <a:solidFill>
                    <a:schemeClr val="accent2">
                      <a:lumMod val="75000"/>
                    </a:schemeClr>
                  </a:solidFill>
                </a:rPr>
                <a:t>)</a:t>
              </a:r>
              <a:r>
                <a:rPr lang="en-US" sz="1600" baseline="30000" dirty="0">
                  <a:solidFill>
                    <a:schemeClr val="accent2">
                      <a:lumMod val="75000"/>
                    </a:schemeClr>
                  </a:solidFill>
                </a:rPr>
                <a:t>2</a:t>
              </a:r>
              <a:endParaRPr lang="en-AU" sz="1600" baseline="30000" dirty="0">
                <a:solidFill>
                  <a:schemeClr val="accent2">
                    <a:lumMod val="75000"/>
                  </a:schemeClr>
                </a:solidFill>
              </a:endParaRPr>
            </a:p>
          </p:txBody>
        </p:sp>
        <p:cxnSp>
          <p:nvCxnSpPr>
            <p:cNvPr id="15" name="Straight Connector 14"/>
            <p:cNvCxnSpPr/>
            <p:nvPr/>
          </p:nvCxnSpPr>
          <p:spPr bwMode="auto">
            <a:xfrm>
              <a:off x="7236296" y="4003231"/>
              <a:ext cx="1077665" cy="0"/>
            </a:xfrm>
            <a:prstGeom prst="line">
              <a:avLst/>
            </a:prstGeom>
            <a:ln>
              <a:prstDash val="sysDash"/>
              <a:tailEnd type="arrow" w="lg" len="lg"/>
            </a:ln>
          </p:spPr>
          <p:style>
            <a:lnRef idx="2">
              <a:schemeClr val="accent5"/>
            </a:lnRef>
            <a:fillRef idx="0">
              <a:schemeClr val="accent5"/>
            </a:fillRef>
            <a:effectRef idx="1">
              <a:schemeClr val="accent5"/>
            </a:effectRef>
            <a:fontRef idx="minor">
              <a:schemeClr val="tx1"/>
            </a:fontRef>
          </p:style>
        </p:cxnSp>
      </p:grpSp>
      <mc:AlternateContent xmlns:mc="http://schemas.openxmlformats.org/markup-compatibility/2006">
        <mc:Choice xmlns:a14="http://schemas.microsoft.com/office/drawing/2010/main" Requires="a14">
          <p:sp>
            <p:nvSpPr>
              <p:cNvPr id="4" name="Rectangle 3"/>
              <p:cNvSpPr/>
              <p:nvPr/>
            </p:nvSpPr>
            <p:spPr>
              <a:xfrm>
                <a:off x="7166928" y="4981255"/>
                <a:ext cx="1852744" cy="659476"/>
              </a:xfrm>
              <a:prstGeom prst="rect">
                <a:avLst/>
              </a:prstGeom>
              <a:solidFill>
                <a:schemeClr val="tx2">
                  <a:lumMod val="20000"/>
                  <a:lumOff val="80000"/>
                </a:schemeClr>
              </a:solidFill>
            </p:spPr>
            <p:txBody>
              <a:bodyPr wrap="square">
                <a:spAutoFit/>
              </a:bodyPr>
              <a:lstStyle/>
              <a:p>
                <a14:m>
                  <m:oMathPara xmlns:m="http://schemas.openxmlformats.org/officeDocument/2006/math">
                    <m:oMathParaPr>
                      <m:jc m:val="centerGroup"/>
                    </m:oMathParaPr>
                    <m:oMath xmlns:m="http://schemas.openxmlformats.org/officeDocument/2006/math">
                      <m:sSub>
                        <m:sSubPr>
                          <m:ctrlPr>
                            <a:rPr lang="en-AU" i="1">
                              <a:latin typeface="Cambria Math" panose="02040503050406030204" charset="0"/>
                            </a:rPr>
                          </m:ctrlPr>
                        </m:sSubPr>
                        <m:e>
                          <m:r>
                            <a:rPr lang="en-AU" i="1">
                              <a:latin typeface="Cambria Math" panose="02040503050406030204" charset="0"/>
                            </a:rPr>
                            <m:t>𝑃</m:t>
                          </m:r>
                        </m:e>
                        <m:sub>
                          <m:r>
                            <a:rPr lang="en-AU" i="1">
                              <a:latin typeface="Cambria Math" panose="02040503050406030204" charset="0"/>
                            </a:rPr>
                            <m:t>0</m:t>
                          </m:r>
                        </m:sub>
                      </m:sSub>
                      <m:r>
                        <a:rPr lang="en-AU" i="1">
                          <a:latin typeface="Cambria Math" panose="02040503050406030204" charset="0"/>
                        </a:rPr>
                        <m:t>=</m:t>
                      </m:r>
                      <m:f>
                        <m:fPr>
                          <m:ctrlPr>
                            <a:rPr lang="en-AU" i="1">
                              <a:latin typeface="Cambria Math" panose="02040503050406030204" charset="0"/>
                            </a:rPr>
                          </m:ctrlPr>
                        </m:fPr>
                        <m:num>
                          <m:r>
                            <a:rPr lang="en-AU" i="1">
                              <a:latin typeface="Cambria Math" panose="02040503050406030204" charset="0"/>
                            </a:rPr>
                            <m:t>𝐷𝑖</m:t>
                          </m:r>
                          <m:sSub>
                            <m:sSubPr>
                              <m:ctrlPr>
                                <a:rPr lang="en-AU" i="1">
                                  <a:latin typeface="Cambria Math" panose="02040503050406030204" charset="0"/>
                                </a:rPr>
                              </m:ctrlPr>
                            </m:sSubPr>
                            <m:e>
                              <m:r>
                                <a:rPr lang="en-AU" i="1">
                                  <a:latin typeface="Cambria Math" panose="02040503050406030204" charset="0"/>
                                </a:rPr>
                                <m:t>𝑣</m:t>
                              </m:r>
                            </m:e>
                            <m:sub>
                              <m:r>
                                <a:rPr lang="en-AU" i="1">
                                  <a:latin typeface="Cambria Math" panose="02040503050406030204" charset="0"/>
                                </a:rPr>
                                <m:t>1</m:t>
                              </m:r>
                            </m:sub>
                          </m:sSub>
                        </m:num>
                        <m:den>
                          <m:sSub>
                            <m:sSubPr>
                              <m:ctrlPr>
                                <a:rPr lang="en-AU" i="1">
                                  <a:latin typeface="Cambria Math" panose="02040503050406030204" charset="0"/>
                                </a:rPr>
                              </m:ctrlPr>
                            </m:sSubPr>
                            <m:e>
                              <m:r>
                                <a:rPr lang="en-AU" i="1">
                                  <a:latin typeface="Cambria Math" panose="02040503050406030204" charset="0"/>
                                </a:rPr>
                                <m:t>𝑟</m:t>
                              </m:r>
                            </m:e>
                            <m:sub>
                              <m:r>
                                <a:rPr lang="en-AU" i="1">
                                  <a:latin typeface="Cambria Math" panose="02040503050406030204" charset="0"/>
                                </a:rPr>
                                <m:t>𝑒</m:t>
                              </m:r>
                            </m:sub>
                          </m:sSub>
                          <m:r>
                            <a:rPr lang="en-AU" i="1">
                              <a:latin typeface="Cambria Math" panose="02040503050406030204" charset="0"/>
                            </a:rPr>
                            <m:t>−</m:t>
                          </m:r>
                          <m:r>
                            <a:rPr lang="en-AU" i="1">
                              <a:latin typeface="Cambria Math" panose="02040503050406030204" charset="0"/>
                            </a:rPr>
                            <m:t>𝑔</m:t>
                          </m:r>
                        </m:den>
                      </m:f>
                    </m:oMath>
                  </m:oMathPara>
                </a14:m>
                <a:endParaRPr lang="en-AU" dirty="0"/>
              </a:p>
            </p:txBody>
          </p:sp>
        </mc:Choice>
        <mc:Fallback>
          <p:sp>
            <p:nvSpPr>
              <p:cNvPr id="4" name="Rectangle 3"/>
              <p:cNvSpPr>
                <a:spLocks noRot="1" noChangeAspect="1" noMove="1" noResize="1" noEditPoints="1" noAdjustHandles="1" noChangeArrowheads="1" noChangeShapeType="1" noTextEdit="1"/>
              </p:cNvSpPr>
              <p:nvPr/>
            </p:nvSpPr>
            <p:spPr>
              <a:xfrm>
                <a:off x="7166928" y="4981255"/>
                <a:ext cx="1852744" cy="659476"/>
              </a:xfrm>
              <a:prstGeom prst="rect">
                <a:avLst/>
              </a:prstGeom>
              <a:blipFill rotWithShape="1">
                <a:blip r:embed="rId1"/>
                <a:stretch>
                  <a:fillRect l="-17" t="-48" r="7" b="4"/>
                </a:stretch>
              </a:blipFill>
            </p:spPr>
            <p:txBody>
              <a:bodyPr/>
              <a:lstStyle/>
              <a:p>
                <a:r>
                  <a:rPr lang="zh-CN" altLang="en-US">
                    <a:noFill/>
                  </a:rPr>
                  <a:t> </a:t>
                </a:r>
              </a:p>
            </p:txBody>
          </p:sp>
        </mc:Fallback>
      </mc:AlternateContent>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normAutofit fontScale="90000"/>
          </a:bodyPr>
          <a:lstStyle/>
          <a:p>
            <a:r>
              <a:rPr lang="en-US" altLang="en-US" sz="3600" dirty="0" smtClean="0"/>
              <a:t>Example 1</a:t>
            </a:r>
            <a:endParaRPr lang="en-AU" altLang="en-US" sz="3600" dirty="0" smtClean="0"/>
          </a:p>
        </p:txBody>
      </p:sp>
      <p:sp>
        <p:nvSpPr>
          <p:cNvPr id="3" name="Content Placeholder 2"/>
          <p:cNvSpPr>
            <a:spLocks noGrp="1"/>
          </p:cNvSpPr>
          <p:nvPr>
            <p:ph idx="1"/>
          </p:nvPr>
        </p:nvSpPr>
        <p:spPr>
          <a:xfrm>
            <a:off x="695326" y="1844824"/>
            <a:ext cx="10801350" cy="4464496"/>
          </a:xfrm>
        </p:spPr>
        <p:txBody>
          <a:bodyPr>
            <a:normAutofit/>
          </a:bodyPr>
          <a:lstStyle/>
          <a:p>
            <a:pPr marL="342900" indent="-342900" eaLnBrk="1" hangingPunct="1">
              <a:lnSpc>
                <a:spcPct val="80000"/>
              </a:lnSpc>
              <a:buFont typeface="Wingdings" panose="05000000000000000000" pitchFamily="2" charset="2"/>
              <a:buChar char="§"/>
            </a:pPr>
            <a:r>
              <a:rPr lang="en-US" altLang="en-US" sz="2000" dirty="0"/>
              <a:t>Suppose Outback Ltd just paid a dividend of $0.50. It is expected to increase its dividend by 2% per year. If the market requires a return of 15% on assets of this risk, how much should the share be selling for?</a:t>
            </a:r>
            <a:endParaRPr lang="en-US" altLang="en-US" sz="2000" dirty="0"/>
          </a:p>
          <a:p>
            <a:pPr marL="342900" indent="-342900" eaLnBrk="1" hangingPunct="1">
              <a:lnSpc>
                <a:spcPct val="90000"/>
              </a:lnSpc>
              <a:buFont typeface="Wingdings" panose="05000000000000000000" pitchFamily="2" charset="2"/>
              <a:buChar char="§"/>
            </a:pPr>
            <a:r>
              <a:rPr lang="en-US" altLang="en-US" sz="2000" dirty="0"/>
              <a:t>D</a:t>
            </a:r>
            <a:r>
              <a:rPr lang="en-US" altLang="en-US" sz="2000" baseline="-25000" dirty="0"/>
              <a:t>0</a:t>
            </a:r>
            <a:r>
              <a:rPr lang="en-US" altLang="en-US" sz="2000" dirty="0"/>
              <a:t>= $0.50</a:t>
            </a:r>
            <a:endParaRPr lang="en-US" altLang="en-US" sz="2000" dirty="0"/>
          </a:p>
          <a:p>
            <a:pPr marL="342900" indent="-342900" eaLnBrk="1" hangingPunct="1">
              <a:lnSpc>
                <a:spcPct val="90000"/>
              </a:lnSpc>
              <a:buFont typeface="Wingdings" panose="05000000000000000000" pitchFamily="2" charset="2"/>
              <a:buChar char="§"/>
            </a:pPr>
            <a:r>
              <a:rPr lang="en-US" altLang="en-US" sz="2000" dirty="0"/>
              <a:t>g  = 2%</a:t>
            </a:r>
            <a:endParaRPr lang="en-US" altLang="en-US" sz="2000" dirty="0"/>
          </a:p>
          <a:p>
            <a:pPr marL="342900" indent="-342900" eaLnBrk="1" hangingPunct="1">
              <a:lnSpc>
                <a:spcPct val="90000"/>
              </a:lnSpc>
              <a:buFont typeface="Wingdings" panose="05000000000000000000" pitchFamily="2" charset="2"/>
              <a:buChar char="§"/>
            </a:pPr>
            <a:r>
              <a:rPr lang="en-US" altLang="en-US" sz="2000" dirty="0"/>
              <a:t>R = 15%</a:t>
            </a:r>
            <a:endParaRPr lang="en-US" altLang="en-US" sz="2000" dirty="0"/>
          </a:p>
          <a:p>
            <a:pPr marL="342900" indent="-342900" eaLnBrk="1" hangingPunct="1">
              <a:lnSpc>
                <a:spcPct val="80000"/>
              </a:lnSpc>
              <a:buFont typeface="Wingdings" panose="05000000000000000000" pitchFamily="2" charset="2"/>
              <a:buChar char="§"/>
            </a:pPr>
            <a:endParaRPr lang="en-AU" altLang="en-US" sz="2400" dirty="0"/>
          </a:p>
        </p:txBody>
      </p:sp>
      <p:graphicFrame>
        <p:nvGraphicFramePr>
          <p:cNvPr id="5" name="Object 2"/>
          <p:cNvGraphicFramePr>
            <a:graphicFrameLocks noChangeAspect="1"/>
          </p:cNvGraphicFramePr>
          <p:nvPr/>
        </p:nvGraphicFramePr>
        <p:xfrm>
          <a:off x="3935760" y="3212976"/>
          <a:ext cx="3744416" cy="2357893"/>
        </p:xfrm>
        <a:graphic>
          <a:graphicData uri="http://schemas.openxmlformats.org/presentationml/2006/ole">
            <mc:AlternateContent xmlns:mc="http://schemas.openxmlformats.org/markup-compatibility/2006">
              <mc:Choice xmlns:v="urn:schemas-microsoft-com:vml" Requires="v">
                <p:oleObj spid="_x0000_s10253" name="Equation" r:id="rId1" imgW="1714500" imgH="1079500" progId="Equation.3">
                  <p:embed/>
                </p:oleObj>
              </mc:Choice>
              <mc:Fallback>
                <p:oleObj name="Equation" r:id="rId1" imgW="1714500" imgH="1079500" progId="Equation.3">
                  <p:embed/>
                  <p:pic>
                    <p:nvPicPr>
                      <p:cNvPr id="0" name="Object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35760" y="3212976"/>
                        <a:ext cx="3744416" cy="2357893"/>
                      </a:xfrm>
                      <a:prstGeom prst="rect">
                        <a:avLst/>
                      </a:prstGeom>
                      <a:solidFill>
                        <a:srgbClr val="B9CDE5"/>
                      </a:solidFill>
                      <a:ln w="28575">
                        <a:solidFill>
                          <a:schemeClr val="tx1"/>
                        </a:solidFill>
                        <a:miter lim="800000"/>
                        <a:headEnd/>
                        <a:tailEnd/>
                      </a:ln>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695326" y="908720"/>
            <a:ext cx="10801350" cy="613072"/>
          </a:xfrm>
          <a:noFill/>
        </p:spPr>
        <p:txBody>
          <a:bodyPr/>
          <a:lstStyle/>
          <a:p>
            <a:r>
              <a:rPr lang="en-US" altLang="en-US" sz="3600" dirty="0" smtClean="0"/>
              <a:t>Example 2</a:t>
            </a:r>
            <a:endParaRPr lang="en-AU" altLang="en-US" sz="3600" dirty="0" smtClean="0"/>
          </a:p>
        </p:txBody>
      </p:sp>
      <mc:AlternateContent xmlns:mc="http://schemas.openxmlformats.org/markup-compatibility/2006">
        <mc:Choice xmlns:a14="http://schemas.microsoft.com/office/drawing/2010/main" Requires="a14">
          <p:sp>
            <p:nvSpPr>
              <p:cNvPr id="41987" name="Rectangle 3"/>
              <p:cNvSpPr>
                <a:spLocks noGrp="1" noChangeArrowheads="1"/>
              </p:cNvSpPr>
              <p:nvPr>
                <p:ph idx="1"/>
              </p:nvPr>
            </p:nvSpPr>
            <p:spPr>
              <a:xfrm>
                <a:off x="695326" y="1772816"/>
                <a:ext cx="10801350" cy="4616004"/>
              </a:xfrm>
            </p:spPr>
            <p:txBody>
              <a:bodyPr>
                <a:normAutofit/>
              </a:bodyPr>
              <a:lstStyle/>
              <a:p>
                <a:pPr marL="342900" indent="-342900">
                  <a:buFont typeface="Wingdings" panose="05000000000000000000" pitchFamily="2" charset="2"/>
                  <a:buChar char="§"/>
                </a:pPr>
                <a:r>
                  <a:rPr lang="en-US" altLang="en-US" sz="2100" dirty="0" smtClean="0"/>
                  <a:t>Pacmen</a:t>
                </a:r>
                <a:r>
                  <a:rPr lang="en-US" altLang="en-US" sz="2100" dirty="0"/>
                  <a:t> &amp; Co. will not be able to pay a dividend until four years from today. </a:t>
                </a:r>
                <a:endParaRPr lang="en-US" altLang="en-US" sz="2100" dirty="0"/>
              </a:p>
              <a:p>
                <a:pPr marL="716280" lvl="1" indent="-354330"/>
                <a:r>
                  <a:rPr lang="en-US" altLang="en-US" sz="2100" dirty="0"/>
                  <a:t>Starting four years from today they will pay 30 cents per share annually for the foreseeable future.</a:t>
                </a:r>
                <a:endParaRPr lang="en-US" altLang="en-US" sz="2100" dirty="0"/>
              </a:p>
              <a:p>
                <a:pPr marL="716280" lvl="1" indent="-354330"/>
                <a:r>
                  <a:rPr lang="en-US" altLang="en-US" sz="2100" dirty="0"/>
                  <a:t>If the required return on </a:t>
                </a:r>
                <a:r>
                  <a:rPr lang="en-US" altLang="en-US" sz="2100" dirty="0" err="1"/>
                  <a:t>Pacmen</a:t>
                </a:r>
                <a:r>
                  <a:rPr lang="en-US" altLang="en-US" sz="2100" dirty="0"/>
                  <a:t> &amp; Co. is 15%p.a., what are the shares worth today?</a:t>
                </a:r>
                <a:endParaRPr lang="en-US" altLang="en-US" sz="2100" dirty="0"/>
              </a:p>
              <a:p>
                <a:pPr marL="342900" indent="-342900">
                  <a:buFont typeface="Wingdings" panose="05000000000000000000" pitchFamily="2" charset="2"/>
                  <a:buChar char="§"/>
                </a:pPr>
                <a:r>
                  <a:rPr lang="en-US" altLang="en-US" sz="2100" dirty="0">
                    <a:ea typeface="MS PGothic" panose="020B0600070205080204" pitchFamily="34" charset="-128"/>
                  </a:rPr>
                  <a:t>Draw a timeline!</a:t>
                </a:r>
                <a:endParaRPr lang="en-US" altLang="en-US" sz="2100" dirty="0">
                  <a:ea typeface="MS PGothic" panose="020B0600070205080204" pitchFamily="34" charset="-128"/>
                </a:endParaRPr>
              </a:p>
              <a:p>
                <a:pPr marL="363855" indent="0">
                  <a:buNone/>
                </a:pPr>
                <a14:m>
                  <m:oMath xmlns:m="http://schemas.openxmlformats.org/officeDocument/2006/math">
                    <m:r>
                      <a:rPr lang="en-AU" altLang="en-US" sz="2100" i="1" dirty="0" smtClean="0">
                        <a:latin typeface="Cambria Math" panose="02040503050406030204" charset="0"/>
                        <a:ea typeface="MS PGothic" panose="020B0600070205080204" pitchFamily="34" charset="-128"/>
                      </a:rPr>
                      <m:t>𝑌𝑒𝑎𝑟</m:t>
                    </m:r>
                    <m:r>
                      <a:rPr lang="en-AU" altLang="en-US" sz="2100" i="1" dirty="0" smtClean="0">
                        <a:latin typeface="Cambria Math" panose="02040503050406030204" charset="0"/>
                        <a:ea typeface="MS PGothic" panose="020B0600070205080204" pitchFamily="34" charset="-128"/>
                      </a:rPr>
                      <m:t> </m:t>
                    </m:r>
                    <m:r>
                      <a:rPr lang="en-AU" altLang="en-US" sz="2100" i="1" dirty="0" smtClean="0">
                        <a:latin typeface="Cambria Math" panose="02040503050406030204" charset="0"/>
                        <a:ea typeface="MS PGothic" panose="020B0600070205080204" pitchFamily="34" charset="-128"/>
                      </a:rPr>
                      <m:t>3</m:t>
                    </m:r>
                    <m:r>
                      <a:rPr lang="en-AU" altLang="en-US" sz="2100" i="1" dirty="0" smtClean="0">
                        <a:latin typeface="Cambria Math" panose="02040503050406030204" charset="0"/>
                        <a:ea typeface="MS PGothic" panose="020B0600070205080204" pitchFamily="34" charset="-128"/>
                      </a:rPr>
                      <m:t> </m:t>
                    </m:r>
                    <m:r>
                      <a:rPr lang="en-AU" altLang="en-US" sz="2100" i="1" dirty="0" smtClean="0">
                        <a:latin typeface="Cambria Math" panose="02040503050406030204" charset="0"/>
                        <a:ea typeface="MS PGothic" panose="020B0600070205080204" pitchFamily="34" charset="-128"/>
                      </a:rPr>
                      <m:t>𝑝𝑟𝑖𝑐𝑒</m:t>
                    </m:r>
                    <m:r>
                      <a:rPr lang="en-AU" altLang="en-US" sz="2100" i="1" dirty="0" smtClean="0">
                        <a:latin typeface="Cambria Math" panose="02040503050406030204" charset="0"/>
                        <a:ea typeface="MS PGothic" panose="020B0600070205080204" pitchFamily="34" charset="-128"/>
                      </a:rPr>
                      <m:t> =</m:t>
                    </m:r>
                    <m:f>
                      <m:fPr>
                        <m:ctrlPr>
                          <a:rPr lang="en-AU" altLang="en-US" sz="2400" i="1" dirty="0">
                            <a:latin typeface="Cambria Math" panose="02040503050406030204" charset="0"/>
                            <a:ea typeface="MS PGothic" panose="020B0600070205080204" pitchFamily="34" charset="-128"/>
                          </a:rPr>
                        </m:ctrlPr>
                      </m:fPr>
                      <m:num>
                        <m:r>
                          <a:rPr lang="en-AU" altLang="en-US" sz="2400" b="0" i="1" dirty="0" smtClean="0">
                            <a:latin typeface="Cambria Math" panose="02040503050406030204" charset="0"/>
                            <a:ea typeface="MS PGothic" panose="020B0600070205080204" pitchFamily="34" charset="-128"/>
                          </a:rPr>
                          <m:t>0</m:t>
                        </m:r>
                        <m:r>
                          <a:rPr lang="en-AU" altLang="en-US" sz="2400" i="1" dirty="0">
                            <a:latin typeface="Cambria Math" panose="02040503050406030204" charset="0"/>
                            <a:ea typeface="MS PGothic" panose="020B0600070205080204" pitchFamily="34" charset="-128"/>
                          </a:rPr>
                          <m:t>.</m:t>
                        </m:r>
                        <m:r>
                          <a:rPr lang="en-AU" altLang="en-US" sz="2400" i="1" dirty="0">
                            <a:latin typeface="Cambria Math" panose="02040503050406030204" charset="0"/>
                            <a:ea typeface="MS PGothic" panose="020B0600070205080204" pitchFamily="34" charset="-128"/>
                          </a:rPr>
                          <m:t>3</m:t>
                        </m:r>
                      </m:num>
                      <m:den>
                        <m:r>
                          <a:rPr lang="en-AU" altLang="en-US" sz="2400" b="0" i="1" dirty="0" smtClean="0">
                            <a:latin typeface="Cambria Math" panose="02040503050406030204" charset="0"/>
                            <a:ea typeface="MS PGothic" panose="020B0600070205080204" pitchFamily="34" charset="-128"/>
                          </a:rPr>
                          <m:t>0</m:t>
                        </m:r>
                        <m:r>
                          <a:rPr lang="en-AU" altLang="en-US" sz="2400" i="1" dirty="0">
                            <a:latin typeface="Cambria Math" panose="02040503050406030204" charset="0"/>
                            <a:ea typeface="MS PGothic" panose="020B0600070205080204" pitchFamily="34" charset="-128"/>
                          </a:rPr>
                          <m:t>.</m:t>
                        </m:r>
                        <m:r>
                          <a:rPr lang="en-AU" altLang="en-US" sz="2400" i="1" dirty="0">
                            <a:latin typeface="Cambria Math" panose="02040503050406030204" charset="0"/>
                            <a:ea typeface="MS PGothic" panose="020B0600070205080204" pitchFamily="34" charset="-128"/>
                          </a:rPr>
                          <m:t>15</m:t>
                        </m:r>
                      </m:den>
                    </m:f>
                    <m:r>
                      <a:rPr lang="en-AU" altLang="en-US" sz="2400" i="1" dirty="0">
                        <a:latin typeface="Cambria Math" panose="02040503050406030204" charset="0"/>
                        <a:ea typeface="MS PGothic" panose="020B0600070205080204" pitchFamily="34" charset="-128"/>
                      </a:rPr>
                      <m:t>=$</m:t>
                    </m:r>
                    <m:r>
                      <a:rPr lang="en-AU" altLang="en-US" sz="2400" i="1" dirty="0">
                        <a:latin typeface="Cambria Math" panose="02040503050406030204" charset="0"/>
                        <a:ea typeface="MS PGothic" panose="020B0600070205080204" pitchFamily="34" charset="-128"/>
                      </a:rPr>
                      <m:t>2</m:t>
                    </m:r>
                  </m:oMath>
                </a14:m>
                <a:endParaRPr lang="en-AU" altLang="en-US" sz="2400" dirty="0">
                  <a:ea typeface="MS PGothic" panose="020B0600070205080204" pitchFamily="34" charset="-128"/>
                </a:endParaRPr>
              </a:p>
              <a:p>
                <a:pPr marL="363855" indent="0">
                  <a:buNone/>
                </a:pPr>
                <a14:m>
                  <m:oMath xmlns:m="http://schemas.openxmlformats.org/officeDocument/2006/math">
                    <m:r>
                      <a:rPr lang="en-AU" altLang="en-US" sz="2100" i="1" dirty="0" smtClean="0">
                        <a:latin typeface="Cambria Math" panose="02040503050406030204" charset="0"/>
                        <a:ea typeface="MS PGothic" panose="020B0600070205080204" pitchFamily="34" charset="-128"/>
                      </a:rPr>
                      <m:t>𝑃𝑟𝑖𝑐𝑒</m:t>
                    </m:r>
                    <m:r>
                      <a:rPr lang="en-AU" altLang="en-US" sz="2100" i="1" dirty="0" smtClean="0">
                        <a:latin typeface="Cambria Math" panose="02040503050406030204" charset="0"/>
                        <a:ea typeface="MS PGothic" panose="020B0600070205080204" pitchFamily="34" charset="-128"/>
                      </a:rPr>
                      <m:t> </m:t>
                    </m:r>
                    <m:r>
                      <a:rPr lang="en-AU" altLang="en-US" sz="2100" i="1" dirty="0">
                        <a:latin typeface="Cambria Math" panose="02040503050406030204" charset="0"/>
                        <a:ea typeface="MS PGothic" panose="020B0600070205080204" pitchFamily="34" charset="-128"/>
                      </a:rPr>
                      <m:t>𝑡𝑜𝑑𝑎𝑦</m:t>
                    </m:r>
                    <m:r>
                      <a:rPr lang="en-AU" altLang="en-US" sz="2100" i="1" dirty="0">
                        <a:latin typeface="Cambria Math" panose="02040503050406030204" charset="0"/>
                        <a:ea typeface="MS PGothic" panose="020B0600070205080204" pitchFamily="34" charset="-128"/>
                      </a:rPr>
                      <m:t> =</m:t>
                    </m:r>
                    <m:f>
                      <m:fPr>
                        <m:ctrlPr>
                          <a:rPr lang="en-AU" altLang="en-US" sz="2400" i="1" dirty="0">
                            <a:latin typeface="Cambria Math" panose="02040503050406030204" charset="0"/>
                            <a:ea typeface="MS PGothic" panose="020B0600070205080204" pitchFamily="34" charset="-128"/>
                          </a:rPr>
                        </m:ctrlPr>
                      </m:fPr>
                      <m:num>
                        <m:r>
                          <a:rPr lang="en-AU" altLang="en-US" sz="2400" i="1" dirty="0">
                            <a:latin typeface="Cambria Math" panose="02040503050406030204" charset="0"/>
                            <a:ea typeface="MS PGothic" panose="020B0600070205080204" pitchFamily="34" charset="-128"/>
                          </a:rPr>
                          <m:t>2</m:t>
                        </m:r>
                      </m:num>
                      <m:den>
                        <m:r>
                          <a:rPr lang="en-AU" altLang="en-US" sz="2400" i="1" dirty="0">
                            <a:latin typeface="Cambria Math" panose="02040503050406030204" charset="0"/>
                            <a:ea typeface="MS PGothic" panose="020B0600070205080204" pitchFamily="34" charset="-128"/>
                          </a:rPr>
                          <m:t>1</m:t>
                        </m:r>
                        <m:r>
                          <a:rPr lang="en-AU" altLang="en-US" sz="2400" i="1" dirty="0">
                            <a:latin typeface="Cambria Math" panose="02040503050406030204" charset="0"/>
                            <a:ea typeface="MS PGothic" panose="020B0600070205080204" pitchFamily="34" charset="-128"/>
                          </a:rPr>
                          <m:t>.</m:t>
                        </m:r>
                        <m:r>
                          <a:rPr lang="en-AU" altLang="en-US" sz="2400" i="1" dirty="0">
                            <a:latin typeface="Cambria Math" panose="02040503050406030204" charset="0"/>
                            <a:ea typeface="MS PGothic" panose="020B0600070205080204" pitchFamily="34" charset="-128"/>
                          </a:rPr>
                          <m:t>15</m:t>
                        </m:r>
                        <m:r>
                          <a:rPr lang="en-AU" altLang="en-US" sz="2400" i="1" baseline="30000" dirty="0">
                            <a:latin typeface="Cambria Math" panose="02040503050406030204" charset="0"/>
                            <a:ea typeface="MS PGothic" panose="020B0600070205080204" pitchFamily="34" charset="-128"/>
                          </a:rPr>
                          <m:t>3</m:t>
                        </m:r>
                      </m:den>
                    </m:f>
                    <m:r>
                      <a:rPr lang="en-AU" altLang="en-US" sz="2400" i="1" dirty="0">
                        <a:latin typeface="Cambria Math" panose="02040503050406030204" charset="0"/>
                        <a:ea typeface="MS PGothic" panose="020B0600070205080204" pitchFamily="34" charset="-128"/>
                      </a:rPr>
                      <m:t> = $</m:t>
                    </m:r>
                    <m:r>
                      <a:rPr lang="en-AU" altLang="en-US" sz="2400" i="1" dirty="0" smtClean="0">
                        <a:latin typeface="Cambria Math" panose="02040503050406030204" charset="0"/>
                        <a:ea typeface="MS PGothic" panose="020B0600070205080204" pitchFamily="34" charset="-128"/>
                      </a:rPr>
                      <m:t>1</m:t>
                    </m:r>
                    <m:r>
                      <a:rPr lang="en-AU" altLang="en-US" sz="2400" i="1" dirty="0" smtClean="0">
                        <a:latin typeface="Cambria Math" panose="02040503050406030204" charset="0"/>
                        <a:ea typeface="MS PGothic" panose="020B0600070205080204" pitchFamily="34" charset="-128"/>
                      </a:rPr>
                      <m:t>.</m:t>
                    </m:r>
                    <m:r>
                      <a:rPr lang="en-AU" altLang="en-US" sz="2400" i="1" dirty="0" smtClean="0">
                        <a:latin typeface="Cambria Math" panose="02040503050406030204" charset="0"/>
                        <a:ea typeface="MS PGothic" panose="020B0600070205080204" pitchFamily="34" charset="-128"/>
                      </a:rPr>
                      <m:t>32</m:t>
                    </m:r>
                  </m:oMath>
                </a14:m>
                <a:endParaRPr lang="en-AU" altLang="en-US" sz="2100" dirty="0"/>
              </a:p>
            </p:txBody>
          </p:sp>
        </mc:Choice>
        <mc:Fallback>
          <p:sp>
            <p:nvSpPr>
              <p:cNvPr id="41987" name="Rectangle 3"/>
              <p:cNvSpPr>
                <a:spLocks noRot="1" noChangeAspect="1" noMove="1" noResize="1" noEditPoints="1" noAdjustHandles="1" noChangeArrowheads="1" noChangeShapeType="1" noTextEdit="1"/>
              </p:cNvSpPr>
              <p:nvPr>
                <p:ph idx="1"/>
              </p:nvPr>
            </p:nvSpPr>
            <p:spPr>
              <a:xfrm>
                <a:off x="695326" y="1772816"/>
                <a:ext cx="10801350" cy="4616004"/>
              </a:xfrm>
              <a:blipFill rotWithShape="1">
                <a:blip r:embed="rId1"/>
                <a:stretch>
                  <a:fillRect t="-12" r="-112" b="2"/>
                </a:stretch>
              </a:blipFill>
            </p:spPr>
            <p:txBody>
              <a:bodyPr/>
              <a:lstStyle/>
              <a:p>
                <a:r>
                  <a:rPr lang="zh-CN" altLang="en-US">
                    <a:noFill/>
                  </a:rPr>
                  <a:t> </a:t>
                </a:r>
              </a:p>
            </p:txBody>
          </p:sp>
        </mc:Fallback>
      </mc:AlternateContent>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198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198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198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198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198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build="p"/>
    </p:bld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a:t>Constant Dividend </a:t>
            </a:r>
            <a:r>
              <a:rPr lang="en-US" sz="3600" dirty="0" smtClean="0"/>
              <a:t>Growth - Multistage</a:t>
            </a:r>
            <a:endParaRPr lang="en-AU" sz="3600" dirty="0"/>
          </a:p>
        </p:txBody>
      </p:sp>
      <p:sp>
        <p:nvSpPr>
          <p:cNvPr id="3" name="Content Placeholder 2"/>
          <p:cNvSpPr>
            <a:spLocks noGrp="1"/>
          </p:cNvSpPr>
          <p:nvPr>
            <p:ph idx="1"/>
          </p:nvPr>
        </p:nvSpPr>
        <p:spPr>
          <a:xfrm>
            <a:off x="695326" y="1916832"/>
            <a:ext cx="10801350" cy="608922"/>
          </a:xfrm>
        </p:spPr>
        <p:txBody>
          <a:bodyPr/>
          <a:lstStyle/>
          <a:p>
            <a:pPr marL="285750" indent="-285750">
              <a:buFont typeface="Wingdings" panose="05000000000000000000" pitchFamily="2" charset="2"/>
              <a:buChar char="§"/>
            </a:pPr>
            <a:r>
              <a:rPr lang="en-US" sz="2400" dirty="0"/>
              <a:t>Dividend-Discount Model with Constant Long-Term Growth after N</a:t>
            </a:r>
            <a:endParaRPr lang="en-US" sz="2400" dirty="0"/>
          </a:p>
          <a:p>
            <a:endParaRPr lang="en-AU" sz="2400" dirty="0"/>
          </a:p>
        </p:txBody>
      </p:sp>
      <mc:AlternateContent xmlns:mc="http://schemas.openxmlformats.org/markup-compatibility/2006">
        <mc:Choice xmlns:a14="http://schemas.microsoft.com/office/drawing/2010/main" Requires="a14">
          <p:sp>
            <p:nvSpPr>
              <p:cNvPr id="31" name="Rectangle 30"/>
              <p:cNvSpPr/>
              <p:nvPr/>
            </p:nvSpPr>
            <p:spPr>
              <a:xfrm>
                <a:off x="2399236" y="5575604"/>
                <a:ext cx="7440082" cy="714683"/>
              </a:xfrm>
              <a:prstGeom prst="rect">
                <a:avLst/>
              </a:prstGeom>
              <a:solidFill>
                <a:schemeClr val="tx2">
                  <a:lumMod val="20000"/>
                  <a:lumOff val="80000"/>
                </a:schemeClr>
              </a:solidFill>
            </p:spPr>
            <p:txBody>
              <a:bodyPr wrap="square">
                <a:spAutoFit/>
              </a:bodyPr>
              <a:lstStyle/>
              <a:p>
                <a14:m>
                  <m:oMathPara xmlns:m="http://schemas.openxmlformats.org/officeDocument/2006/math">
                    <m:oMathParaPr>
                      <m:jc m:val="centerGroup"/>
                    </m:oMathParaPr>
                    <m:oMath xmlns:m="http://schemas.openxmlformats.org/officeDocument/2006/math">
                      <m:sSub>
                        <m:sSubPr>
                          <m:ctrlPr>
                            <a:rPr lang="en-AU" i="1">
                              <a:latin typeface="Cambria Math" panose="02040503050406030204" charset="0"/>
                            </a:rPr>
                          </m:ctrlPr>
                        </m:sSubPr>
                        <m:e>
                          <m:r>
                            <a:rPr lang="en-AU" i="1">
                              <a:latin typeface="Cambria Math" panose="02040503050406030204" charset="0"/>
                            </a:rPr>
                            <m:t>𝑃</m:t>
                          </m:r>
                        </m:e>
                        <m:sub>
                          <m:r>
                            <a:rPr lang="en-AU" i="1">
                              <a:latin typeface="Cambria Math" panose="02040503050406030204" charset="0"/>
                            </a:rPr>
                            <m:t>0</m:t>
                          </m:r>
                        </m:sub>
                      </m:sSub>
                      <m:r>
                        <a:rPr lang="en-AU" i="1">
                          <a:latin typeface="Cambria Math" panose="02040503050406030204" charset="0"/>
                        </a:rPr>
                        <m:t>=</m:t>
                      </m:r>
                      <m:f>
                        <m:fPr>
                          <m:ctrlPr>
                            <a:rPr lang="en-AU" i="1">
                              <a:latin typeface="Cambria Math" panose="02040503050406030204" charset="0"/>
                            </a:rPr>
                          </m:ctrlPr>
                        </m:fPr>
                        <m:num>
                          <m:r>
                            <a:rPr lang="en-AU" i="1">
                              <a:latin typeface="Cambria Math" panose="02040503050406030204" charset="0"/>
                            </a:rPr>
                            <m:t>𝐷𝑖</m:t>
                          </m:r>
                          <m:sSub>
                            <m:sSubPr>
                              <m:ctrlPr>
                                <a:rPr lang="en-AU" i="1">
                                  <a:latin typeface="Cambria Math" panose="02040503050406030204" charset="0"/>
                                </a:rPr>
                              </m:ctrlPr>
                            </m:sSubPr>
                            <m:e>
                              <m:r>
                                <a:rPr lang="en-AU" i="1">
                                  <a:latin typeface="Cambria Math" panose="02040503050406030204" charset="0"/>
                                </a:rPr>
                                <m:t>𝑣</m:t>
                              </m:r>
                            </m:e>
                            <m:sub>
                              <m:r>
                                <a:rPr lang="en-AU" i="1">
                                  <a:latin typeface="Cambria Math" panose="02040503050406030204" charset="0"/>
                                </a:rPr>
                                <m:t>1</m:t>
                              </m:r>
                            </m:sub>
                          </m:sSub>
                        </m:num>
                        <m:den>
                          <m:r>
                            <a:rPr lang="en-AU" i="1">
                              <a:latin typeface="Cambria Math" panose="02040503050406030204" charset="0"/>
                            </a:rPr>
                            <m:t>1</m:t>
                          </m:r>
                          <m:r>
                            <a:rPr lang="en-AU" i="1">
                              <a:latin typeface="Cambria Math" panose="02040503050406030204" charset="0"/>
                            </a:rPr>
                            <m:t>+</m:t>
                          </m:r>
                          <m:sSub>
                            <m:sSubPr>
                              <m:ctrlPr>
                                <a:rPr lang="en-AU" i="1">
                                  <a:latin typeface="Cambria Math" panose="02040503050406030204" charset="0"/>
                                </a:rPr>
                              </m:ctrlPr>
                            </m:sSubPr>
                            <m:e>
                              <m:r>
                                <a:rPr lang="en-AU" i="1">
                                  <a:latin typeface="Cambria Math" panose="02040503050406030204" charset="0"/>
                                </a:rPr>
                                <m:t>𝑟</m:t>
                              </m:r>
                            </m:e>
                            <m:sub>
                              <m:r>
                                <a:rPr lang="en-AU" i="1">
                                  <a:latin typeface="Cambria Math" panose="02040503050406030204" charset="0"/>
                                </a:rPr>
                                <m:t>𝑒</m:t>
                              </m:r>
                            </m:sub>
                          </m:sSub>
                        </m:den>
                      </m:f>
                      <m:r>
                        <a:rPr lang="en-AU" i="1">
                          <a:latin typeface="Cambria Math" panose="02040503050406030204" charset="0"/>
                        </a:rPr>
                        <m:t>+</m:t>
                      </m:r>
                      <m:f>
                        <m:fPr>
                          <m:ctrlPr>
                            <a:rPr lang="en-AU" i="1">
                              <a:latin typeface="Cambria Math" panose="02040503050406030204" charset="0"/>
                            </a:rPr>
                          </m:ctrlPr>
                        </m:fPr>
                        <m:num>
                          <m:r>
                            <a:rPr lang="en-AU" i="1">
                              <a:latin typeface="Cambria Math" panose="02040503050406030204" charset="0"/>
                            </a:rPr>
                            <m:t>𝐷𝑖</m:t>
                          </m:r>
                          <m:sSub>
                            <m:sSubPr>
                              <m:ctrlPr>
                                <a:rPr lang="en-AU" i="1">
                                  <a:latin typeface="Cambria Math" panose="02040503050406030204" charset="0"/>
                                </a:rPr>
                              </m:ctrlPr>
                            </m:sSubPr>
                            <m:e>
                              <m:r>
                                <a:rPr lang="en-AU" i="1">
                                  <a:latin typeface="Cambria Math" panose="02040503050406030204" charset="0"/>
                                </a:rPr>
                                <m:t>𝑣</m:t>
                              </m:r>
                            </m:e>
                            <m:sub>
                              <m:r>
                                <a:rPr lang="en-AU" i="1">
                                  <a:latin typeface="Cambria Math" panose="02040503050406030204" charset="0"/>
                                </a:rPr>
                                <m:t>2</m:t>
                              </m:r>
                            </m:sub>
                          </m:sSub>
                        </m:num>
                        <m:den>
                          <m:sSup>
                            <m:sSupPr>
                              <m:ctrlPr>
                                <a:rPr lang="en-AU" i="1">
                                  <a:latin typeface="Cambria Math" panose="02040503050406030204" charset="0"/>
                                </a:rPr>
                              </m:ctrlPr>
                            </m:sSupPr>
                            <m:e>
                              <m:d>
                                <m:dPr>
                                  <m:ctrlPr>
                                    <a:rPr lang="en-AU" i="1">
                                      <a:latin typeface="Cambria Math" panose="02040503050406030204" charset="0"/>
                                    </a:rPr>
                                  </m:ctrlPr>
                                </m:dPr>
                                <m:e>
                                  <m:r>
                                    <a:rPr lang="en-AU" i="1">
                                      <a:latin typeface="Cambria Math" panose="02040503050406030204" charset="0"/>
                                    </a:rPr>
                                    <m:t>1</m:t>
                                  </m:r>
                                  <m:r>
                                    <a:rPr lang="en-AU" i="1">
                                      <a:latin typeface="Cambria Math" panose="02040503050406030204" charset="0"/>
                                    </a:rPr>
                                    <m:t>+</m:t>
                                  </m:r>
                                  <m:sSub>
                                    <m:sSubPr>
                                      <m:ctrlPr>
                                        <a:rPr lang="en-AU" i="1">
                                          <a:latin typeface="Cambria Math" panose="02040503050406030204" charset="0"/>
                                        </a:rPr>
                                      </m:ctrlPr>
                                    </m:sSubPr>
                                    <m:e>
                                      <m:r>
                                        <a:rPr lang="en-AU" i="1">
                                          <a:latin typeface="Cambria Math" panose="02040503050406030204" charset="0"/>
                                        </a:rPr>
                                        <m:t>𝑟</m:t>
                                      </m:r>
                                    </m:e>
                                    <m:sub>
                                      <m:r>
                                        <a:rPr lang="en-AU" i="1">
                                          <a:latin typeface="Cambria Math" panose="02040503050406030204" charset="0"/>
                                        </a:rPr>
                                        <m:t>𝑒</m:t>
                                      </m:r>
                                    </m:sub>
                                  </m:sSub>
                                </m:e>
                              </m:d>
                            </m:e>
                            <m:sup>
                              <m:r>
                                <a:rPr lang="en-AU" i="1">
                                  <a:latin typeface="Cambria Math" panose="02040503050406030204" charset="0"/>
                                </a:rPr>
                                <m:t>2</m:t>
                              </m:r>
                            </m:sup>
                          </m:sSup>
                        </m:den>
                      </m:f>
                      <m:r>
                        <a:rPr lang="en-AU" i="1">
                          <a:latin typeface="Cambria Math" panose="02040503050406030204" charset="0"/>
                        </a:rPr>
                        <m:t>+…+</m:t>
                      </m:r>
                      <m:f>
                        <m:fPr>
                          <m:ctrlPr>
                            <a:rPr lang="en-AU" i="1">
                              <a:latin typeface="Cambria Math" panose="02040503050406030204" charset="0"/>
                            </a:rPr>
                          </m:ctrlPr>
                        </m:fPr>
                        <m:num>
                          <m:sSub>
                            <m:sSubPr>
                              <m:ctrlPr>
                                <a:rPr lang="en-AU" i="1">
                                  <a:latin typeface="Cambria Math" panose="02040503050406030204" charset="0"/>
                                </a:rPr>
                              </m:ctrlPr>
                            </m:sSubPr>
                            <m:e>
                              <m:r>
                                <a:rPr lang="en-AU" i="1">
                                  <a:latin typeface="Cambria Math" panose="02040503050406030204" charset="0"/>
                                </a:rPr>
                                <m:t>𝐷𝑖𝑣</m:t>
                              </m:r>
                            </m:e>
                            <m:sub>
                              <m:r>
                                <a:rPr lang="en-AU" i="1">
                                  <a:latin typeface="Cambria Math" panose="02040503050406030204" charset="0"/>
                                </a:rPr>
                                <m:t>𝑁</m:t>
                              </m:r>
                            </m:sub>
                          </m:sSub>
                        </m:num>
                        <m:den>
                          <m:sSup>
                            <m:sSupPr>
                              <m:ctrlPr>
                                <a:rPr lang="en-AU" i="1">
                                  <a:latin typeface="Cambria Math" panose="02040503050406030204" charset="0"/>
                                </a:rPr>
                              </m:ctrlPr>
                            </m:sSupPr>
                            <m:e>
                              <m:d>
                                <m:dPr>
                                  <m:ctrlPr>
                                    <a:rPr lang="en-AU" i="1">
                                      <a:latin typeface="Cambria Math" panose="02040503050406030204" charset="0"/>
                                    </a:rPr>
                                  </m:ctrlPr>
                                </m:dPr>
                                <m:e>
                                  <m:r>
                                    <a:rPr lang="en-AU" i="1">
                                      <a:latin typeface="Cambria Math" panose="02040503050406030204" charset="0"/>
                                    </a:rPr>
                                    <m:t>1</m:t>
                                  </m:r>
                                  <m:r>
                                    <a:rPr lang="en-AU" i="1">
                                      <a:latin typeface="Cambria Math" panose="02040503050406030204" charset="0"/>
                                    </a:rPr>
                                    <m:t>+</m:t>
                                  </m:r>
                                  <m:sSub>
                                    <m:sSubPr>
                                      <m:ctrlPr>
                                        <a:rPr lang="en-AU" i="1">
                                          <a:latin typeface="Cambria Math" panose="02040503050406030204" charset="0"/>
                                        </a:rPr>
                                      </m:ctrlPr>
                                    </m:sSubPr>
                                    <m:e>
                                      <m:r>
                                        <a:rPr lang="en-AU" i="1">
                                          <a:latin typeface="Cambria Math" panose="02040503050406030204" charset="0"/>
                                        </a:rPr>
                                        <m:t>𝑟</m:t>
                                      </m:r>
                                    </m:e>
                                    <m:sub>
                                      <m:r>
                                        <a:rPr lang="en-AU" i="1">
                                          <a:latin typeface="Cambria Math" panose="02040503050406030204" charset="0"/>
                                        </a:rPr>
                                        <m:t>𝑒</m:t>
                                      </m:r>
                                    </m:sub>
                                  </m:sSub>
                                </m:e>
                              </m:d>
                            </m:e>
                            <m:sup>
                              <m:r>
                                <a:rPr lang="en-AU" i="1">
                                  <a:latin typeface="Cambria Math" panose="02040503050406030204" charset="0"/>
                                </a:rPr>
                                <m:t>𝑁</m:t>
                              </m:r>
                            </m:sup>
                          </m:sSup>
                        </m:den>
                      </m:f>
                      <m:r>
                        <a:rPr lang="en-AU" i="1">
                          <a:latin typeface="Cambria Math" panose="02040503050406030204" charset="0"/>
                        </a:rPr>
                        <m:t>+</m:t>
                      </m:r>
                      <m:d>
                        <m:dPr>
                          <m:ctrlPr>
                            <a:rPr lang="en-AU" i="1">
                              <a:latin typeface="Cambria Math" panose="02040503050406030204" charset="0"/>
                            </a:rPr>
                          </m:ctrlPr>
                        </m:dPr>
                        <m:e>
                          <m:f>
                            <m:fPr>
                              <m:ctrlPr>
                                <a:rPr lang="en-AU" i="1">
                                  <a:latin typeface="Cambria Math" panose="02040503050406030204" charset="0"/>
                                </a:rPr>
                              </m:ctrlPr>
                            </m:fPr>
                            <m:num>
                              <m:r>
                                <a:rPr lang="en-AU" i="1">
                                  <a:latin typeface="Cambria Math" panose="02040503050406030204" charset="0"/>
                                </a:rPr>
                                <m:t>𝐷𝑖</m:t>
                              </m:r>
                              <m:sSub>
                                <m:sSubPr>
                                  <m:ctrlPr>
                                    <a:rPr lang="en-AU" i="1">
                                      <a:latin typeface="Cambria Math" panose="02040503050406030204" charset="0"/>
                                    </a:rPr>
                                  </m:ctrlPr>
                                </m:sSubPr>
                                <m:e>
                                  <m:r>
                                    <a:rPr lang="en-AU" i="1">
                                      <a:latin typeface="Cambria Math" panose="02040503050406030204" charset="0"/>
                                    </a:rPr>
                                    <m:t>𝑣</m:t>
                                  </m:r>
                                </m:e>
                                <m:sub>
                                  <m:r>
                                    <a:rPr lang="en-AU" i="1">
                                      <a:latin typeface="Cambria Math" panose="02040503050406030204" charset="0"/>
                                    </a:rPr>
                                    <m:t>𝑁</m:t>
                                  </m:r>
                                  <m:r>
                                    <a:rPr lang="en-AU" i="1">
                                      <a:latin typeface="Cambria Math" panose="02040503050406030204" charset="0"/>
                                    </a:rPr>
                                    <m:t>+</m:t>
                                  </m:r>
                                  <m:r>
                                    <a:rPr lang="en-AU" i="1">
                                      <a:latin typeface="Cambria Math" panose="02040503050406030204" charset="0"/>
                                    </a:rPr>
                                    <m:t>1</m:t>
                                  </m:r>
                                </m:sub>
                              </m:sSub>
                            </m:num>
                            <m:den>
                              <m:sSub>
                                <m:sSubPr>
                                  <m:ctrlPr>
                                    <a:rPr lang="en-AU" i="1">
                                      <a:latin typeface="Cambria Math" panose="02040503050406030204" charset="0"/>
                                    </a:rPr>
                                  </m:ctrlPr>
                                </m:sSubPr>
                                <m:e>
                                  <m:r>
                                    <a:rPr lang="en-AU" i="1">
                                      <a:latin typeface="Cambria Math" panose="02040503050406030204" charset="0"/>
                                    </a:rPr>
                                    <m:t>𝑟</m:t>
                                  </m:r>
                                </m:e>
                                <m:sub>
                                  <m:r>
                                    <a:rPr lang="en-AU" i="1">
                                      <a:latin typeface="Cambria Math" panose="02040503050406030204" charset="0"/>
                                    </a:rPr>
                                    <m:t>𝑒</m:t>
                                  </m:r>
                                </m:sub>
                              </m:sSub>
                              <m:r>
                                <a:rPr lang="en-AU" i="1">
                                  <a:latin typeface="Cambria Math" panose="02040503050406030204" charset="0"/>
                                </a:rPr>
                                <m:t>−</m:t>
                              </m:r>
                              <m:r>
                                <a:rPr lang="en-AU" i="1">
                                  <a:latin typeface="Cambria Math" panose="02040503050406030204" charset="0"/>
                                </a:rPr>
                                <m:t>𝑔</m:t>
                              </m:r>
                            </m:den>
                          </m:f>
                        </m:e>
                      </m:d>
                      <m:f>
                        <m:fPr>
                          <m:ctrlPr>
                            <a:rPr lang="en-AU" i="1">
                              <a:latin typeface="Cambria Math" panose="02040503050406030204" charset="0"/>
                            </a:rPr>
                          </m:ctrlPr>
                        </m:fPr>
                        <m:num>
                          <m:r>
                            <a:rPr lang="en-AU" i="1">
                              <a:latin typeface="Cambria Math" panose="02040503050406030204" charset="0"/>
                            </a:rPr>
                            <m:t>1</m:t>
                          </m:r>
                        </m:num>
                        <m:den>
                          <m:sSup>
                            <m:sSupPr>
                              <m:ctrlPr>
                                <a:rPr lang="en-AU" i="1">
                                  <a:latin typeface="Cambria Math" panose="02040503050406030204" charset="0"/>
                                </a:rPr>
                              </m:ctrlPr>
                            </m:sSupPr>
                            <m:e>
                              <m:d>
                                <m:dPr>
                                  <m:ctrlPr>
                                    <a:rPr lang="en-AU" i="1">
                                      <a:latin typeface="Cambria Math" panose="02040503050406030204" charset="0"/>
                                    </a:rPr>
                                  </m:ctrlPr>
                                </m:dPr>
                                <m:e>
                                  <m:r>
                                    <a:rPr lang="en-AU" i="1">
                                      <a:latin typeface="Cambria Math" panose="02040503050406030204" charset="0"/>
                                    </a:rPr>
                                    <m:t>1</m:t>
                                  </m:r>
                                  <m:r>
                                    <a:rPr lang="en-AU" i="1">
                                      <a:latin typeface="Cambria Math" panose="02040503050406030204" charset="0"/>
                                    </a:rPr>
                                    <m:t>+</m:t>
                                  </m:r>
                                  <m:sSub>
                                    <m:sSubPr>
                                      <m:ctrlPr>
                                        <a:rPr lang="en-AU" i="1">
                                          <a:latin typeface="Cambria Math" panose="02040503050406030204" charset="0"/>
                                        </a:rPr>
                                      </m:ctrlPr>
                                    </m:sSubPr>
                                    <m:e>
                                      <m:r>
                                        <a:rPr lang="en-AU" i="1">
                                          <a:latin typeface="Cambria Math" panose="02040503050406030204" charset="0"/>
                                        </a:rPr>
                                        <m:t>𝑟</m:t>
                                      </m:r>
                                    </m:e>
                                    <m:sub>
                                      <m:r>
                                        <a:rPr lang="en-AU" i="1">
                                          <a:latin typeface="Cambria Math" panose="02040503050406030204" charset="0"/>
                                        </a:rPr>
                                        <m:t>𝑒</m:t>
                                      </m:r>
                                    </m:sub>
                                  </m:sSub>
                                </m:e>
                              </m:d>
                            </m:e>
                            <m:sup>
                              <m:r>
                                <a:rPr lang="en-AU" i="1">
                                  <a:latin typeface="Cambria Math" panose="02040503050406030204" charset="0"/>
                                </a:rPr>
                                <m:t>𝑁</m:t>
                              </m:r>
                            </m:sup>
                          </m:sSup>
                        </m:den>
                      </m:f>
                    </m:oMath>
                  </m:oMathPara>
                </a14:m>
                <a:endParaRPr lang="en-US" sz="2000" dirty="0"/>
              </a:p>
            </p:txBody>
          </p:sp>
        </mc:Choice>
        <mc:Fallback>
          <p:sp>
            <p:nvSpPr>
              <p:cNvPr id="31" name="Rectangle 30"/>
              <p:cNvSpPr>
                <a:spLocks noRot="1" noChangeAspect="1" noMove="1" noResize="1" noEditPoints="1" noAdjustHandles="1" noChangeArrowheads="1" noChangeShapeType="1" noTextEdit="1"/>
              </p:cNvSpPr>
              <p:nvPr/>
            </p:nvSpPr>
            <p:spPr>
              <a:xfrm>
                <a:off x="2399236" y="5575604"/>
                <a:ext cx="7440082" cy="714683"/>
              </a:xfrm>
              <a:prstGeom prst="rect">
                <a:avLst/>
              </a:prstGeom>
              <a:blipFill rotWithShape="1">
                <a:blip r:embed="rId1"/>
                <a:stretch>
                  <a:fillRect l="-3" t="-43" r="8" b="86"/>
                </a:stretch>
              </a:blipFill>
            </p:spPr>
            <p:txBody>
              <a:bodyPr/>
              <a:lstStyle/>
              <a:p>
                <a:r>
                  <a:rPr lang="zh-CN" altLang="en-US">
                    <a:noFill/>
                  </a:rPr>
                  <a:t> </a:t>
                </a:r>
              </a:p>
            </p:txBody>
          </p:sp>
        </mc:Fallback>
      </mc:AlternateContent>
      <p:grpSp>
        <p:nvGrpSpPr>
          <p:cNvPr id="32" name="Group 31"/>
          <p:cNvGrpSpPr/>
          <p:nvPr/>
        </p:nvGrpSpPr>
        <p:grpSpPr>
          <a:xfrm>
            <a:off x="1827064" y="2863372"/>
            <a:ext cx="8840937" cy="1572563"/>
            <a:chOff x="217055" y="2492896"/>
            <a:chExt cx="8840937" cy="1572563"/>
          </a:xfrm>
        </p:grpSpPr>
        <p:cxnSp>
          <p:nvCxnSpPr>
            <p:cNvPr id="33" name="Straight Connector 32"/>
            <p:cNvCxnSpPr/>
            <p:nvPr/>
          </p:nvCxnSpPr>
          <p:spPr bwMode="auto">
            <a:xfrm>
              <a:off x="554648" y="3047751"/>
              <a:ext cx="2793216" cy="0"/>
            </a:xfrm>
            <a:prstGeom prst="line">
              <a:avLst/>
            </a:prstGeom>
          </p:spPr>
          <p:style>
            <a:lnRef idx="2">
              <a:schemeClr val="accent5"/>
            </a:lnRef>
            <a:fillRef idx="0">
              <a:schemeClr val="accent5"/>
            </a:fillRef>
            <a:effectRef idx="1">
              <a:schemeClr val="accent5"/>
            </a:effectRef>
            <a:fontRef idx="minor">
              <a:schemeClr val="tx1"/>
            </a:fontRef>
          </p:style>
        </p:cxnSp>
        <p:grpSp>
          <p:nvGrpSpPr>
            <p:cNvPr id="34" name="Group 33"/>
            <p:cNvGrpSpPr/>
            <p:nvPr/>
          </p:nvGrpSpPr>
          <p:grpSpPr>
            <a:xfrm>
              <a:off x="217055" y="2492896"/>
              <a:ext cx="675185" cy="1203231"/>
              <a:chOff x="217055" y="2647073"/>
              <a:chExt cx="675185" cy="1203231"/>
            </a:xfrm>
          </p:grpSpPr>
          <p:grpSp>
            <p:nvGrpSpPr>
              <p:cNvPr id="53" name="Group 52"/>
              <p:cNvGrpSpPr/>
              <p:nvPr/>
            </p:nvGrpSpPr>
            <p:grpSpPr bwMode="auto">
              <a:xfrm>
                <a:off x="377356" y="2647073"/>
                <a:ext cx="354584" cy="730683"/>
                <a:chOff x="1154348" y="1906511"/>
                <a:chExt cx="354584" cy="730683"/>
              </a:xfrm>
            </p:grpSpPr>
            <p:cxnSp>
              <p:nvCxnSpPr>
                <p:cNvPr id="55" name="Straight Connector 54"/>
                <p:cNvCxnSpPr/>
                <p:nvPr/>
              </p:nvCxnSpPr>
              <p:spPr bwMode="auto">
                <a:xfrm>
                  <a:off x="1331640" y="2285538"/>
                  <a:ext cx="0" cy="351656"/>
                </a:xfrm>
                <a:prstGeom prst="line">
                  <a:avLst/>
                </a:prstGeom>
              </p:spPr>
              <p:style>
                <a:lnRef idx="2">
                  <a:schemeClr val="accent5"/>
                </a:lnRef>
                <a:fillRef idx="0">
                  <a:schemeClr val="accent5"/>
                </a:fillRef>
                <a:effectRef idx="1">
                  <a:schemeClr val="accent5"/>
                </a:effectRef>
                <a:fontRef idx="minor">
                  <a:schemeClr val="tx1"/>
                </a:fontRef>
              </p:style>
            </p:cxnSp>
            <p:sp>
              <p:nvSpPr>
                <p:cNvPr id="56" name="TextBox 55"/>
                <p:cNvSpPr txBox="1"/>
                <p:nvPr/>
              </p:nvSpPr>
              <p:spPr bwMode="auto">
                <a:xfrm>
                  <a:off x="1154348" y="1906511"/>
                  <a:ext cx="354584" cy="461665"/>
                </a:xfrm>
                <a:prstGeom prst="rect">
                  <a:avLst/>
                </a:prstGeom>
                <a:noFill/>
              </p:spPr>
              <p:txBody>
                <a:bodyPr wrap="none" rtlCol="0">
                  <a:spAutoFit/>
                </a:bodyPr>
                <a:lstStyle/>
                <a:p>
                  <a:pPr algn="ctr"/>
                  <a:r>
                    <a:rPr lang="en-US" sz="2400" dirty="0">
                      <a:solidFill>
                        <a:schemeClr val="accent2">
                          <a:lumMod val="75000"/>
                        </a:schemeClr>
                      </a:solidFill>
                    </a:rPr>
                    <a:t>0</a:t>
                  </a:r>
                  <a:endParaRPr lang="en-AU" sz="2400" dirty="0">
                    <a:solidFill>
                      <a:schemeClr val="accent2">
                        <a:lumMod val="75000"/>
                      </a:schemeClr>
                    </a:solidFill>
                  </a:endParaRPr>
                </a:p>
              </p:txBody>
            </p:sp>
          </p:grpSp>
          <p:sp>
            <p:nvSpPr>
              <p:cNvPr id="54" name="TextBox 53"/>
              <p:cNvSpPr txBox="1"/>
              <p:nvPr/>
            </p:nvSpPr>
            <p:spPr bwMode="auto">
              <a:xfrm>
                <a:off x="217055" y="3388639"/>
                <a:ext cx="675185" cy="461665"/>
              </a:xfrm>
              <a:prstGeom prst="rect">
                <a:avLst/>
              </a:prstGeom>
              <a:noFill/>
            </p:spPr>
            <p:txBody>
              <a:bodyPr wrap="none" rtlCol="0">
                <a:spAutoFit/>
              </a:bodyPr>
              <a:lstStyle/>
              <a:p>
                <a:pPr algn="ctr"/>
                <a:r>
                  <a:rPr lang="en-US" sz="2400" dirty="0">
                    <a:solidFill>
                      <a:schemeClr val="accent2">
                        <a:lumMod val="75000"/>
                      </a:schemeClr>
                    </a:solidFill>
                  </a:rPr>
                  <a:t>–</a:t>
                </a:r>
                <a:r>
                  <a:rPr lang="en-US" sz="2400" i="1" dirty="0">
                    <a:solidFill>
                      <a:schemeClr val="accent2">
                        <a:lumMod val="75000"/>
                      </a:schemeClr>
                    </a:solidFill>
                  </a:rPr>
                  <a:t>P</a:t>
                </a:r>
                <a:r>
                  <a:rPr lang="en-US" sz="2400" baseline="-25000" dirty="0">
                    <a:solidFill>
                      <a:schemeClr val="accent2">
                        <a:lumMod val="75000"/>
                      </a:schemeClr>
                    </a:solidFill>
                  </a:rPr>
                  <a:t>0</a:t>
                </a:r>
                <a:endParaRPr lang="en-AU" sz="2400" baseline="-25000" dirty="0">
                  <a:solidFill>
                    <a:schemeClr val="accent2">
                      <a:lumMod val="75000"/>
                    </a:schemeClr>
                  </a:solidFill>
                </a:endParaRPr>
              </a:p>
            </p:txBody>
          </p:sp>
        </p:grpSp>
        <p:grpSp>
          <p:nvGrpSpPr>
            <p:cNvPr id="35" name="Group 34"/>
            <p:cNvGrpSpPr/>
            <p:nvPr/>
          </p:nvGrpSpPr>
          <p:grpSpPr>
            <a:xfrm>
              <a:off x="1428015" y="2492896"/>
              <a:ext cx="744114" cy="1203231"/>
              <a:chOff x="2335125" y="2647073"/>
              <a:chExt cx="744114" cy="1203231"/>
            </a:xfrm>
          </p:grpSpPr>
          <p:grpSp>
            <p:nvGrpSpPr>
              <p:cNvPr id="49" name="Group 48"/>
              <p:cNvGrpSpPr/>
              <p:nvPr/>
            </p:nvGrpSpPr>
            <p:grpSpPr bwMode="auto">
              <a:xfrm>
                <a:off x="2534026" y="2647073"/>
                <a:ext cx="354584" cy="730683"/>
                <a:chOff x="2407549" y="1906511"/>
                <a:chExt cx="354584" cy="730683"/>
              </a:xfrm>
            </p:grpSpPr>
            <p:cxnSp>
              <p:nvCxnSpPr>
                <p:cNvPr id="51" name="Straight Connector 50"/>
                <p:cNvCxnSpPr/>
                <p:nvPr/>
              </p:nvCxnSpPr>
              <p:spPr bwMode="auto">
                <a:xfrm>
                  <a:off x="2584579" y="2285538"/>
                  <a:ext cx="0" cy="351656"/>
                </a:xfrm>
                <a:prstGeom prst="line">
                  <a:avLst/>
                </a:prstGeom>
              </p:spPr>
              <p:style>
                <a:lnRef idx="2">
                  <a:schemeClr val="accent5"/>
                </a:lnRef>
                <a:fillRef idx="0">
                  <a:schemeClr val="accent5"/>
                </a:fillRef>
                <a:effectRef idx="1">
                  <a:schemeClr val="accent5"/>
                </a:effectRef>
                <a:fontRef idx="minor">
                  <a:schemeClr val="tx1"/>
                </a:fontRef>
              </p:style>
            </p:cxnSp>
            <p:sp>
              <p:nvSpPr>
                <p:cNvPr id="52" name="TextBox 51"/>
                <p:cNvSpPr txBox="1"/>
                <p:nvPr/>
              </p:nvSpPr>
              <p:spPr bwMode="auto">
                <a:xfrm>
                  <a:off x="2407549" y="1906511"/>
                  <a:ext cx="354584" cy="461665"/>
                </a:xfrm>
                <a:prstGeom prst="rect">
                  <a:avLst/>
                </a:prstGeom>
                <a:noFill/>
              </p:spPr>
              <p:txBody>
                <a:bodyPr wrap="none" rtlCol="0">
                  <a:spAutoFit/>
                </a:bodyPr>
                <a:lstStyle/>
                <a:p>
                  <a:pPr algn="ctr"/>
                  <a:r>
                    <a:rPr lang="en-US" sz="2400" dirty="0">
                      <a:solidFill>
                        <a:schemeClr val="accent2">
                          <a:lumMod val="75000"/>
                        </a:schemeClr>
                      </a:solidFill>
                    </a:rPr>
                    <a:t>1</a:t>
                  </a:r>
                  <a:endParaRPr lang="en-AU" sz="2400" dirty="0">
                    <a:solidFill>
                      <a:schemeClr val="accent2">
                        <a:lumMod val="75000"/>
                      </a:schemeClr>
                    </a:solidFill>
                  </a:endParaRPr>
                </a:p>
              </p:txBody>
            </p:sp>
          </p:grpSp>
          <p:sp>
            <p:nvSpPr>
              <p:cNvPr id="50" name="TextBox 49"/>
              <p:cNvSpPr txBox="1"/>
              <p:nvPr/>
            </p:nvSpPr>
            <p:spPr bwMode="auto">
              <a:xfrm>
                <a:off x="2335125" y="3388639"/>
                <a:ext cx="744114" cy="461665"/>
              </a:xfrm>
              <a:prstGeom prst="rect">
                <a:avLst/>
              </a:prstGeom>
              <a:noFill/>
            </p:spPr>
            <p:txBody>
              <a:bodyPr wrap="none" rtlCol="0">
                <a:spAutoFit/>
              </a:bodyPr>
              <a:lstStyle/>
              <a:p>
                <a:pPr algn="ctr"/>
                <a:r>
                  <a:rPr lang="en-US" sz="2400" i="1" dirty="0">
                    <a:solidFill>
                      <a:schemeClr val="accent2">
                        <a:lumMod val="75000"/>
                      </a:schemeClr>
                    </a:solidFill>
                  </a:rPr>
                  <a:t>Div</a:t>
                </a:r>
                <a:r>
                  <a:rPr lang="en-US" sz="2400" baseline="-25000" dirty="0">
                    <a:solidFill>
                      <a:schemeClr val="accent2">
                        <a:lumMod val="75000"/>
                      </a:schemeClr>
                    </a:solidFill>
                  </a:rPr>
                  <a:t>1</a:t>
                </a:r>
                <a:endParaRPr lang="en-AU" sz="2400" baseline="-25000" dirty="0">
                  <a:solidFill>
                    <a:schemeClr val="accent2">
                      <a:lumMod val="75000"/>
                    </a:schemeClr>
                  </a:solidFill>
                </a:endParaRPr>
              </a:p>
            </p:txBody>
          </p:sp>
        </p:grpSp>
        <p:grpSp>
          <p:nvGrpSpPr>
            <p:cNvPr id="36" name="Group 35"/>
            <p:cNvGrpSpPr/>
            <p:nvPr/>
          </p:nvGrpSpPr>
          <p:grpSpPr>
            <a:xfrm>
              <a:off x="2713515" y="2492896"/>
              <a:ext cx="744114" cy="1203231"/>
              <a:chOff x="2335125" y="2647073"/>
              <a:chExt cx="744114" cy="1203231"/>
            </a:xfrm>
          </p:grpSpPr>
          <p:grpSp>
            <p:nvGrpSpPr>
              <p:cNvPr id="45" name="Group 44"/>
              <p:cNvGrpSpPr/>
              <p:nvPr/>
            </p:nvGrpSpPr>
            <p:grpSpPr bwMode="auto">
              <a:xfrm>
                <a:off x="2534026" y="2647073"/>
                <a:ext cx="354584" cy="730683"/>
                <a:chOff x="2407549" y="1906511"/>
                <a:chExt cx="354584" cy="730683"/>
              </a:xfrm>
            </p:grpSpPr>
            <p:cxnSp>
              <p:nvCxnSpPr>
                <p:cNvPr id="47" name="Straight Connector 46"/>
                <p:cNvCxnSpPr/>
                <p:nvPr/>
              </p:nvCxnSpPr>
              <p:spPr bwMode="auto">
                <a:xfrm>
                  <a:off x="2584579" y="2285538"/>
                  <a:ext cx="0" cy="351656"/>
                </a:xfrm>
                <a:prstGeom prst="line">
                  <a:avLst/>
                </a:prstGeom>
              </p:spPr>
              <p:style>
                <a:lnRef idx="2">
                  <a:schemeClr val="accent5"/>
                </a:lnRef>
                <a:fillRef idx="0">
                  <a:schemeClr val="accent5"/>
                </a:fillRef>
                <a:effectRef idx="1">
                  <a:schemeClr val="accent5"/>
                </a:effectRef>
                <a:fontRef idx="minor">
                  <a:schemeClr val="tx1"/>
                </a:fontRef>
              </p:style>
            </p:cxnSp>
            <p:sp>
              <p:nvSpPr>
                <p:cNvPr id="48" name="TextBox 47"/>
                <p:cNvSpPr txBox="1"/>
                <p:nvPr/>
              </p:nvSpPr>
              <p:spPr bwMode="auto">
                <a:xfrm>
                  <a:off x="2407549" y="1906511"/>
                  <a:ext cx="354584" cy="461665"/>
                </a:xfrm>
                <a:prstGeom prst="rect">
                  <a:avLst/>
                </a:prstGeom>
                <a:noFill/>
              </p:spPr>
              <p:txBody>
                <a:bodyPr wrap="none" rtlCol="0">
                  <a:spAutoFit/>
                </a:bodyPr>
                <a:lstStyle/>
                <a:p>
                  <a:pPr algn="ctr"/>
                  <a:r>
                    <a:rPr lang="en-US" sz="2400" dirty="0">
                      <a:solidFill>
                        <a:schemeClr val="accent2">
                          <a:lumMod val="75000"/>
                        </a:schemeClr>
                      </a:solidFill>
                    </a:rPr>
                    <a:t>2</a:t>
                  </a:r>
                  <a:endParaRPr lang="en-AU" sz="2400" dirty="0">
                    <a:solidFill>
                      <a:schemeClr val="accent2">
                        <a:lumMod val="75000"/>
                      </a:schemeClr>
                    </a:solidFill>
                  </a:endParaRPr>
                </a:p>
              </p:txBody>
            </p:sp>
          </p:grpSp>
          <p:sp>
            <p:nvSpPr>
              <p:cNvPr id="46" name="TextBox 45"/>
              <p:cNvSpPr txBox="1"/>
              <p:nvPr/>
            </p:nvSpPr>
            <p:spPr bwMode="auto">
              <a:xfrm>
                <a:off x="2335125" y="3388639"/>
                <a:ext cx="744114" cy="461665"/>
              </a:xfrm>
              <a:prstGeom prst="rect">
                <a:avLst/>
              </a:prstGeom>
              <a:noFill/>
            </p:spPr>
            <p:txBody>
              <a:bodyPr wrap="none" rtlCol="0">
                <a:spAutoFit/>
              </a:bodyPr>
              <a:lstStyle/>
              <a:p>
                <a:pPr algn="ctr"/>
                <a:r>
                  <a:rPr lang="en-US" sz="2400" i="1" dirty="0">
                    <a:solidFill>
                      <a:schemeClr val="accent2">
                        <a:lumMod val="75000"/>
                      </a:schemeClr>
                    </a:solidFill>
                  </a:rPr>
                  <a:t>Div</a:t>
                </a:r>
                <a:r>
                  <a:rPr lang="en-US" sz="2400" baseline="-25000" dirty="0">
                    <a:solidFill>
                      <a:schemeClr val="accent2">
                        <a:lumMod val="75000"/>
                      </a:schemeClr>
                    </a:solidFill>
                  </a:rPr>
                  <a:t>2</a:t>
                </a:r>
                <a:endParaRPr lang="en-AU" sz="2400" baseline="-25000" dirty="0">
                  <a:solidFill>
                    <a:schemeClr val="accent2">
                      <a:lumMod val="75000"/>
                    </a:schemeClr>
                  </a:solidFill>
                </a:endParaRPr>
              </a:p>
            </p:txBody>
          </p:sp>
        </p:grpSp>
        <p:grpSp>
          <p:nvGrpSpPr>
            <p:cNvPr id="37" name="Group 36"/>
            <p:cNvGrpSpPr/>
            <p:nvPr/>
          </p:nvGrpSpPr>
          <p:grpSpPr>
            <a:xfrm>
              <a:off x="3982183" y="2492896"/>
              <a:ext cx="777778" cy="1572563"/>
              <a:chOff x="2318293" y="2647073"/>
              <a:chExt cx="777778" cy="1572563"/>
            </a:xfrm>
          </p:grpSpPr>
          <p:grpSp>
            <p:nvGrpSpPr>
              <p:cNvPr id="41" name="Group 40"/>
              <p:cNvGrpSpPr/>
              <p:nvPr/>
            </p:nvGrpSpPr>
            <p:grpSpPr bwMode="auto">
              <a:xfrm>
                <a:off x="2507576" y="2647073"/>
                <a:ext cx="407484" cy="730683"/>
                <a:chOff x="2381099" y="1906511"/>
                <a:chExt cx="407484" cy="730683"/>
              </a:xfrm>
            </p:grpSpPr>
            <p:cxnSp>
              <p:nvCxnSpPr>
                <p:cNvPr id="43" name="Straight Connector 42"/>
                <p:cNvCxnSpPr/>
                <p:nvPr/>
              </p:nvCxnSpPr>
              <p:spPr bwMode="auto">
                <a:xfrm>
                  <a:off x="2584579" y="2285538"/>
                  <a:ext cx="0" cy="351656"/>
                </a:xfrm>
                <a:prstGeom prst="line">
                  <a:avLst/>
                </a:prstGeom>
              </p:spPr>
              <p:style>
                <a:lnRef idx="2">
                  <a:schemeClr val="accent5"/>
                </a:lnRef>
                <a:fillRef idx="0">
                  <a:schemeClr val="accent5"/>
                </a:fillRef>
                <a:effectRef idx="1">
                  <a:schemeClr val="accent5"/>
                </a:effectRef>
                <a:fontRef idx="minor">
                  <a:schemeClr val="tx1"/>
                </a:fontRef>
              </p:style>
            </p:cxnSp>
            <p:sp>
              <p:nvSpPr>
                <p:cNvPr id="44" name="TextBox 43"/>
                <p:cNvSpPr txBox="1"/>
                <p:nvPr/>
              </p:nvSpPr>
              <p:spPr bwMode="auto">
                <a:xfrm>
                  <a:off x="2381099" y="1906511"/>
                  <a:ext cx="407484" cy="461665"/>
                </a:xfrm>
                <a:prstGeom prst="rect">
                  <a:avLst/>
                </a:prstGeom>
                <a:noFill/>
              </p:spPr>
              <p:txBody>
                <a:bodyPr wrap="none" rtlCol="0">
                  <a:spAutoFit/>
                </a:bodyPr>
                <a:lstStyle/>
                <a:p>
                  <a:pPr algn="ctr"/>
                  <a:r>
                    <a:rPr lang="en-US" sz="2400" dirty="0">
                      <a:solidFill>
                        <a:schemeClr val="accent2">
                          <a:lumMod val="75000"/>
                        </a:schemeClr>
                      </a:solidFill>
                    </a:rPr>
                    <a:t>N</a:t>
                  </a:r>
                  <a:endParaRPr lang="en-AU" sz="2400" dirty="0">
                    <a:solidFill>
                      <a:schemeClr val="accent2">
                        <a:lumMod val="75000"/>
                      </a:schemeClr>
                    </a:solidFill>
                  </a:endParaRPr>
                </a:p>
              </p:txBody>
            </p:sp>
          </p:grpSp>
          <p:sp>
            <p:nvSpPr>
              <p:cNvPr id="42" name="TextBox 41"/>
              <p:cNvSpPr txBox="1"/>
              <p:nvPr/>
            </p:nvSpPr>
            <p:spPr bwMode="auto">
              <a:xfrm>
                <a:off x="2318293" y="3388639"/>
                <a:ext cx="777778" cy="830997"/>
              </a:xfrm>
              <a:prstGeom prst="rect">
                <a:avLst/>
              </a:prstGeom>
              <a:noFill/>
            </p:spPr>
            <p:txBody>
              <a:bodyPr wrap="none" rtlCol="0">
                <a:spAutoFit/>
              </a:bodyPr>
              <a:lstStyle/>
              <a:p>
                <a:pPr algn="ctr"/>
                <a:r>
                  <a:rPr lang="en-US" sz="2400" i="1" dirty="0" err="1">
                    <a:solidFill>
                      <a:schemeClr val="accent2">
                        <a:lumMod val="75000"/>
                      </a:schemeClr>
                    </a:solidFill>
                  </a:rPr>
                  <a:t>Div</a:t>
                </a:r>
                <a:r>
                  <a:rPr lang="en-US" sz="2400" i="1" baseline="-25000" dirty="0" err="1">
                    <a:solidFill>
                      <a:schemeClr val="accent2">
                        <a:lumMod val="75000"/>
                      </a:schemeClr>
                    </a:solidFill>
                  </a:rPr>
                  <a:t>N</a:t>
                </a:r>
                <a:br>
                  <a:rPr lang="en-US" sz="2400" baseline="-25000" dirty="0">
                    <a:solidFill>
                      <a:schemeClr val="accent2">
                        <a:lumMod val="75000"/>
                      </a:schemeClr>
                    </a:solidFill>
                  </a:rPr>
                </a:br>
                <a:r>
                  <a:rPr lang="en-US" sz="2400" dirty="0">
                    <a:solidFill>
                      <a:schemeClr val="accent2">
                        <a:lumMod val="75000"/>
                      </a:schemeClr>
                    </a:solidFill>
                  </a:rPr>
                  <a:t>+</a:t>
                </a:r>
                <a:r>
                  <a:rPr lang="en-US" sz="2400" i="1" dirty="0">
                    <a:solidFill>
                      <a:schemeClr val="accent4">
                        <a:lumMod val="75000"/>
                      </a:schemeClr>
                    </a:solidFill>
                  </a:rPr>
                  <a:t>P</a:t>
                </a:r>
                <a:r>
                  <a:rPr lang="en-US" sz="2400" i="1" baseline="-25000" dirty="0">
                    <a:solidFill>
                      <a:schemeClr val="accent4">
                        <a:lumMod val="75000"/>
                      </a:schemeClr>
                    </a:solidFill>
                  </a:rPr>
                  <a:t>N</a:t>
                </a:r>
                <a:endParaRPr lang="en-AU" sz="2400" i="1" baseline="-25000" dirty="0">
                  <a:solidFill>
                    <a:schemeClr val="accent4">
                      <a:lumMod val="75000"/>
                    </a:schemeClr>
                  </a:solidFill>
                </a:endParaRPr>
              </a:p>
            </p:txBody>
          </p:sp>
        </p:grpSp>
        <p:cxnSp>
          <p:nvCxnSpPr>
            <p:cNvPr id="38" name="Straight Connector 37"/>
            <p:cNvCxnSpPr/>
            <p:nvPr/>
          </p:nvCxnSpPr>
          <p:spPr bwMode="auto">
            <a:xfrm>
              <a:off x="3931330" y="3047751"/>
              <a:ext cx="4313078" cy="0"/>
            </a:xfrm>
            <a:prstGeom prst="line">
              <a:avLst/>
            </a:prstGeom>
          </p:spPr>
          <p:style>
            <a:lnRef idx="2">
              <a:schemeClr val="accent5"/>
            </a:lnRef>
            <a:fillRef idx="0">
              <a:schemeClr val="accent5"/>
            </a:fillRef>
            <a:effectRef idx="1">
              <a:schemeClr val="accent5"/>
            </a:effectRef>
            <a:fontRef idx="minor">
              <a:schemeClr val="tx1"/>
            </a:fontRef>
          </p:style>
        </p:cxnSp>
        <p:cxnSp>
          <p:nvCxnSpPr>
            <p:cNvPr id="39" name="Straight Connector 38"/>
            <p:cNvCxnSpPr/>
            <p:nvPr/>
          </p:nvCxnSpPr>
          <p:spPr bwMode="auto">
            <a:xfrm>
              <a:off x="3347864" y="3047751"/>
              <a:ext cx="583466" cy="0"/>
            </a:xfrm>
            <a:prstGeom prst="line">
              <a:avLst/>
            </a:prstGeom>
            <a:ln>
              <a:prstDash val="sysDash"/>
            </a:ln>
          </p:spPr>
          <p:style>
            <a:lnRef idx="2">
              <a:schemeClr val="accent5"/>
            </a:lnRef>
            <a:fillRef idx="0">
              <a:schemeClr val="accent5"/>
            </a:fillRef>
            <a:effectRef idx="1">
              <a:schemeClr val="accent5"/>
            </a:effectRef>
            <a:fontRef idx="minor">
              <a:schemeClr val="tx1"/>
            </a:fontRef>
          </p:style>
        </p:cxnSp>
        <p:cxnSp>
          <p:nvCxnSpPr>
            <p:cNvPr id="40" name="Straight Connector 39"/>
            <p:cNvCxnSpPr/>
            <p:nvPr/>
          </p:nvCxnSpPr>
          <p:spPr bwMode="auto">
            <a:xfrm>
              <a:off x="8244408" y="3047751"/>
              <a:ext cx="813584" cy="0"/>
            </a:xfrm>
            <a:prstGeom prst="line">
              <a:avLst/>
            </a:prstGeom>
            <a:ln>
              <a:prstDash val="sysDash"/>
              <a:headEnd type="none" w="med" len="med"/>
              <a:tailEnd type="arrow" w="lg" len="lg"/>
            </a:ln>
          </p:spPr>
          <p:style>
            <a:lnRef idx="2">
              <a:schemeClr val="accent5"/>
            </a:lnRef>
            <a:fillRef idx="0">
              <a:schemeClr val="accent5"/>
            </a:fillRef>
            <a:effectRef idx="1">
              <a:schemeClr val="accent5"/>
            </a:effectRef>
            <a:fontRef idx="minor">
              <a:schemeClr val="tx1"/>
            </a:fontRef>
          </p:style>
        </p:cxnSp>
      </p:grpSp>
      <p:grpSp>
        <p:nvGrpSpPr>
          <p:cNvPr id="57" name="Group 56"/>
          <p:cNvGrpSpPr/>
          <p:nvPr/>
        </p:nvGrpSpPr>
        <p:grpSpPr>
          <a:xfrm>
            <a:off x="6337244" y="2863372"/>
            <a:ext cx="4112622" cy="1798233"/>
            <a:chOff x="4725497" y="2492896"/>
            <a:chExt cx="4112622" cy="1798233"/>
          </a:xfrm>
        </p:grpSpPr>
        <p:grpSp>
          <p:nvGrpSpPr>
            <p:cNvPr id="58" name="Group 57"/>
            <p:cNvGrpSpPr/>
            <p:nvPr/>
          </p:nvGrpSpPr>
          <p:grpSpPr>
            <a:xfrm>
              <a:off x="7619874" y="2492896"/>
              <a:ext cx="1215396" cy="1572563"/>
              <a:chOff x="4260029" y="2647073"/>
              <a:chExt cx="1215396" cy="1572563"/>
            </a:xfrm>
          </p:grpSpPr>
          <p:grpSp>
            <p:nvGrpSpPr>
              <p:cNvPr id="71" name="Group 70"/>
              <p:cNvGrpSpPr/>
              <p:nvPr/>
            </p:nvGrpSpPr>
            <p:grpSpPr bwMode="auto">
              <a:xfrm>
                <a:off x="4485512" y="2647073"/>
                <a:ext cx="764954" cy="730683"/>
                <a:chOff x="2202365" y="1906511"/>
                <a:chExt cx="764954" cy="730683"/>
              </a:xfrm>
            </p:grpSpPr>
            <p:cxnSp>
              <p:nvCxnSpPr>
                <p:cNvPr id="73" name="Straight Connector 72"/>
                <p:cNvCxnSpPr/>
                <p:nvPr/>
              </p:nvCxnSpPr>
              <p:spPr bwMode="auto">
                <a:xfrm>
                  <a:off x="2584579" y="2285538"/>
                  <a:ext cx="0" cy="351656"/>
                </a:xfrm>
                <a:prstGeom prst="line">
                  <a:avLst/>
                </a:prstGeom>
              </p:spPr>
              <p:style>
                <a:lnRef idx="2">
                  <a:schemeClr val="accent5"/>
                </a:lnRef>
                <a:fillRef idx="0">
                  <a:schemeClr val="accent5"/>
                </a:fillRef>
                <a:effectRef idx="1">
                  <a:schemeClr val="accent5"/>
                </a:effectRef>
                <a:fontRef idx="minor">
                  <a:schemeClr val="tx1"/>
                </a:fontRef>
              </p:style>
            </p:cxnSp>
            <p:sp>
              <p:nvSpPr>
                <p:cNvPr id="74" name="TextBox 73"/>
                <p:cNvSpPr txBox="1"/>
                <p:nvPr/>
              </p:nvSpPr>
              <p:spPr bwMode="auto">
                <a:xfrm>
                  <a:off x="2202365" y="1906511"/>
                  <a:ext cx="764954" cy="461665"/>
                </a:xfrm>
                <a:prstGeom prst="rect">
                  <a:avLst/>
                </a:prstGeom>
                <a:noFill/>
              </p:spPr>
              <p:txBody>
                <a:bodyPr wrap="none" rtlCol="0">
                  <a:spAutoFit/>
                </a:bodyPr>
                <a:lstStyle/>
                <a:p>
                  <a:pPr algn="ctr"/>
                  <a:r>
                    <a:rPr lang="en-US" sz="2400" dirty="0">
                      <a:solidFill>
                        <a:schemeClr val="accent2">
                          <a:lumMod val="75000"/>
                        </a:schemeClr>
                      </a:solidFill>
                    </a:rPr>
                    <a:t>N+3</a:t>
                  </a:r>
                  <a:endParaRPr lang="en-AU" sz="2400" dirty="0">
                    <a:solidFill>
                      <a:schemeClr val="accent2">
                        <a:lumMod val="75000"/>
                      </a:schemeClr>
                    </a:solidFill>
                  </a:endParaRPr>
                </a:p>
              </p:txBody>
            </p:sp>
          </p:grpSp>
          <p:sp>
            <p:nvSpPr>
              <p:cNvPr id="72" name="TextBox 71"/>
              <p:cNvSpPr txBox="1"/>
              <p:nvPr/>
            </p:nvSpPr>
            <p:spPr bwMode="auto">
              <a:xfrm>
                <a:off x="4260029" y="3388639"/>
                <a:ext cx="1215396" cy="830997"/>
              </a:xfrm>
              <a:prstGeom prst="rect">
                <a:avLst/>
              </a:prstGeom>
              <a:noFill/>
            </p:spPr>
            <p:txBody>
              <a:bodyPr wrap="none" rtlCol="0">
                <a:spAutoFit/>
              </a:bodyPr>
              <a:lstStyle/>
              <a:p>
                <a:pPr algn="ctr"/>
                <a:r>
                  <a:rPr lang="en-US" sz="2400" i="1" dirty="0">
                    <a:solidFill>
                      <a:schemeClr val="accent2">
                        <a:lumMod val="75000"/>
                      </a:schemeClr>
                    </a:solidFill>
                  </a:rPr>
                  <a:t>Div</a:t>
                </a:r>
                <a:r>
                  <a:rPr lang="en-US" sz="2400" i="1" baseline="-25000" dirty="0">
                    <a:solidFill>
                      <a:schemeClr val="accent2">
                        <a:lumMod val="75000"/>
                      </a:schemeClr>
                    </a:solidFill>
                  </a:rPr>
                  <a:t>N+</a:t>
                </a:r>
                <a:r>
                  <a:rPr lang="en-US" sz="2400" baseline="-25000" dirty="0">
                    <a:solidFill>
                      <a:schemeClr val="accent2">
                        <a:lumMod val="75000"/>
                      </a:schemeClr>
                    </a:solidFill>
                  </a:rPr>
                  <a:t>1</a:t>
                </a:r>
                <a:br>
                  <a:rPr lang="en-US" sz="2400" baseline="-25000" dirty="0">
                    <a:solidFill>
                      <a:schemeClr val="accent2">
                        <a:lumMod val="75000"/>
                      </a:schemeClr>
                    </a:solidFill>
                  </a:rPr>
                </a:br>
                <a:r>
                  <a:rPr lang="en-US" sz="2400" dirty="0">
                    <a:solidFill>
                      <a:schemeClr val="accent2">
                        <a:lumMod val="75000"/>
                      </a:schemeClr>
                    </a:solidFill>
                  </a:rPr>
                  <a:t>×(1+</a:t>
                </a:r>
                <a:r>
                  <a:rPr lang="en-US" sz="2400" i="1" dirty="0">
                    <a:solidFill>
                      <a:schemeClr val="accent2">
                        <a:lumMod val="75000"/>
                      </a:schemeClr>
                    </a:solidFill>
                  </a:rPr>
                  <a:t>g</a:t>
                </a:r>
                <a:r>
                  <a:rPr lang="en-US" sz="2400" dirty="0">
                    <a:solidFill>
                      <a:schemeClr val="accent2">
                        <a:lumMod val="75000"/>
                      </a:schemeClr>
                    </a:solidFill>
                  </a:rPr>
                  <a:t>)</a:t>
                </a:r>
                <a:r>
                  <a:rPr lang="en-US" sz="2400" baseline="30000" dirty="0">
                    <a:solidFill>
                      <a:schemeClr val="accent2">
                        <a:lumMod val="75000"/>
                      </a:schemeClr>
                    </a:solidFill>
                  </a:rPr>
                  <a:t>2</a:t>
                </a:r>
                <a:endParaRPr lang="en-AU" sz="2400" baseline="30000" dirty="0">
                  <a:solidFill>
                    <a:schemeClr val="accent2">
                      <a:lumMod val="75000"/>
                    </a:schemeClr>
                  </a:solidFill>
                </a:endParaRPr>
              </a:p>
            </p:txBody>
          </p:sp>
        </p:grpSp>
        <p:grpSp>
          <p:nvGrpSpPr>
            <p:cNvPr id="59" name="Group 58"/>
            <p:cNvGrpSpPr/>
            <p:nvPr/>
          </p:nvGrpSpPr>
          <p:grpSpPr>
            <a:xfrm>
              <a:off x="5150665" y="2492896"/>
              <a:ext cx="1011815" cy="1203231"/>
              <a:chOff x="2201275" y="2647073"/>
              <a:chExt cx="1011815" cy="1203231"/>
            </a:xfrm>
          </p:grpSpPr>
          <p:grpSp>
            <p:nvGrpSpPr>
              <p:cNvPr id="67" name="Group 66"/>
              <p:cNvGrpSpPr/>
              <p:nvPr/>
            </p:nvGrpSpPr>
            <p:grpSpPr bwMode="auto">
              <a:xfrm>
                <a:off x="2328841" y="2647073"/>
                <a:ext cx="764954" cy="730683"/>
                <a:chOff x="2202364" y="1906511"/>
                <a:chExt cx="764954" cy="730683"/>
              </a:xfrm>
            </p:grpSpPr>
            <p:cxnSp>
              <p:nvCxnSpPr>
                <p:cNvPr id="69" name="Straight Connector 68"/>
                <p:cNvCxnSpPr/>
                <p:nvPr/>
              </p:nvCxnSpPr>
              <p:spPr bwMode="auto">
                <a:xfrm>
                  <a:off x="2584579" y="2285538"/>
                  <a:ext cx="0" cy="351656"/>
                </a:xfrm>
                <a:prstGeom prst="line">
                  <a:avLst/>
                </a:prstGeom>
              </p:spPr>
              <p:style>
                <a:lnRef idx="2">
                  <a:schemeClr val="accent5"/>
                </a:lnRef>
                <a:fillRef idx="0">
                  <a:schemeClr val="accent5"/>
                </a:fillRef>
                <a:effectRef idx="1">
                  <a:schemeClr val="accent5"/>
                </a:effectRef>
                <a:fontRef idx="minor">
                  <a:schemeClr val="tx1"/>
                </a:fontRef>
              </p:style>
            </p:cxnSp>
            <p:sp>
              <p:nvSpPr>
                <p:cNvPr id="70" name="TextBox 69"/>
                <p:cNvSpPr txBox="1"/>
                <p:nvPr/>
              </p:nvSpPr>
              <p:spPr bwMode="auto">
                <a:xfrm>
                  <a:off x="2202364" y="1906511"/>
                  <a:ext cx="764954" cy="461665"/>
                </a:xfrm>
                <a:prstGeom prst="rect">
                  <a:avLst/>
                </a:prstGeom>
                <a:noFill/>
              </p:spPr>
              <p:txBody>
                <a:bodyPr wrap="none" rtlCol="0">
                  <a:spAutoFit/>
                </a:bodyPr>
                <a:lstStyle/>
                <a:p>
                  <a:pPr algn="ctr"/>
                  <a:r>
                    <a:rPr lang="en-US" sz="2400" dirty="0">
                      <a:solidFill>
                        <a:schemeClr val="accent2">
                          <a:lumMod val="75000"/>
                        </a:schemeClr>
                      </a:solidFill>
                    </a:rPr>
                    <a:t>N+1</a:t>
                  </a:r>
                  <a:endParaRPr lang="en-AU" sz="2400" dirty="0">
                    <a:solidFill>
                      <a:schemeClr val="accent2">
                        <a:lumMod val="75000"/>
                      </a:schemeClr>
                    </a:solidFill>
                  </a:endParaRPr>
                </a:p>
              </p:txBody>
            </p:sp>
          </p:grpSp>
          <p:sp>
            <p:nvSpPr>
              <p:cNvPr id="68" name="TextBox 67"/>
              <p:cNvSpPr txBox="1"/>
              <p:nvPr/>
            </p:nvSpPr>
            <p:spPr bwMode="auto">
              <a:xfrm>
                <a:off x="2201275" y="3388639"/>
                <a:ext cx="1011815" cy="461665"/>
              </a:xfrm>
              <a:prstGeom prst="rect">
                <a:avLst/>
              </a:prstGeom>
              <a:noFill/>
            </p:spPr>
            <p:txBody>
              <a:bodyPr wrap="none" rtlCol="0">
                <a:spAutoFit/>
              </a:bodyPr>
              <a:lstStyle/>
              <a:p>
                <a:pPr algn="ctr"/>
                <a:r>
                  <a:rPr lang="en-US" sz="2400" i="1" dirty="0">
                    <a:solidFill>
                      <a:schemeClr val="accent2">
                        <a:lumMod val="75000"/>
                      </a:schemeClr>
                    </a:solidFill>
                  </a:rPr>
                  <a:t>Div</a:t>
                </a:r>
                <a:r>
                  <a:rPr lang="en-US" sz="2400" i="1" baseline="-25000" dirty="0">
                    <a:solidFill>
                      <a:schemeClr val="accent2">
                        <a:lumMod val="75000"/>
                      </a:schemeClr>
                    </a:solidFill>
                  </a:rPr>
                  <a:t>N+</a:t>
                </a:r>
                <a:r>
                  <a:rPr lang="en-US" sz="2400" baseline="-25000" dirty="0">
                    <a:solidFill>
                      <a:schemeClr val="accent2">
                        <a:lumMod val="75000"/>
                      </a:schemeClr>
                    </a:solidFill>
                  </a:rPr>
                  <a:t>1</a:t>
                </a:r>
                <a:endParaRPr lang="en-AU" sz="2400" baseline="-25000" dirty="0">
                  <a:solidFill>
                    <a:schemeClr val="accent2">
                      <a:lumMod val="75000"/>
                    </a:schemeClr>
                  </a:solidFill>
                </a:endParaRPr>
              </a:p>
            </p:txBody>
          </p:sp>
        </p:grpSp>
        <p:grpSp>
          <p:nvGrpSpPr>
            <p:cNvPr id="60" name="Group 59"/>
            <p:cNvGrpSpPr/>
            <p:nvPr/>
          </p:nvGrpSpPr>
          <p:grpSpPr>
            <a:xfrm>
              <a:off x="6391280" y="2492896"/>
              <a:ext cx="1101585" cy="1572563"/>
              <a:chOff x="2156390" y="2647073"/>
              <a:chExt cx="1101585" cy="1572563"/>
            </a:xfrm>
          </p:grpSpPr>
          <p:grpSp>
            <p:nvGrpSpPr>
              <p:cNvPr id="63" name="Group 62"/>
              <p:cNvGrpSpPr/>
              <p:nvPr/>
            </p:nvGrpSpPr>
            <p:grpSpPr bwMode="auto">
              <a:xfrm>
                <a:off x="2328841" y="2647073"/>
                <a:ext cx="764954" cy="730683"/>
                <a:chOff x="2202364" y="1906511"/>
                <a:chExt cx="764954" cy="730683"/>
              </a:xfrm>
            </p:grpSpPr>
            <p:cxnSp>
              <p:nvCxnSpPr>
                <p:cNvPr id="65" name="Straight Connector 64"/>
                <p:cNvCxnSpPr/>
                <p:nvPr/>
              </p:nvCxnSpPr>
              <p:spPr bwMode="auto">
                <a:xfrm>
                  <a:off x="2584579" y="2285538"/>
                  <a:ext cx="0" cy="351656"/>
                </a:xfrm>
                <a:prstGeom prst="line">
                  <a:avLst/>
                </a:prstGeom>
              </p:spPr>
              <p:style>
                <a:lnRef idx="2">
                  <a:schemeClr val="accent5"/>
                </a:lnRef>
                <a:fillRef idx="0">
                  <a:schemeClr val="accent5"/>
                </a:fillRef>
                <a:effectRef idx="1">
                  <a:schemeClr val="accent5"/>
                </a:effectRef>
                <a:fontRef idx="minor">
                  <a:schemeClr val="tx1"/>
                </a:fontRef>
              </p:style>
            </p:cxnSp>
            <p:sp>
              <p:nvSpPr>
                <p:cNvPr id="66" name="TextBox 65"/>
                <p:cNvSpPr txBox="1"/>
                <p:nvPr/>
              </p:nvSpPr>
              <p:spPr bwMode="auto">
                <a:xfrm>
                  <a:off x="2202364" y="1906511"/>
                  <a:ext cx="764954" cy="461665"/>
                </a:xfrm>
                <a:prstGeom prst="rect">
                  <a:avLst/>
                </a:prstGeom>
                <a:noFill/>
              </p:spPr>
              <p:txBody>
                <a:bodyPr wrap="none" rtlCol="0">
                  <a:spAutoFit/>
                </a:bodyPr>
                <a:lstStyle/>
                <a:p>
                  <a:pPr algn="ctr"/>
                  <a:r>
                    <a:rPr lang="en-US" sz="2400" dirty="0">
                      <a:solidFill>
                        <a:schemeClr val="accent2">
                          <a:lumMod val="75000"/>
                        </a:schemeClr>
                      </a:solidFill>
                    </a:rPr>
                    <a:t>N+2</a:t>
                  </a:r>
                  <a:endParaRPr lang="en-AU" sz="2400" dirty="0">
                    <a:solidFill>
                      <a:schemeClr val="accent2">
                        <a:lumMod val="75000"/>
                      </a:schemeClr>
                    </a:solidFill>
                  </a:endParaRPr>
                </a:p>
              </p:txBody>
            </p:sp>
          </p:grpSp>
          <p:sp>
            <p:nvSpPr>
              <p:cNvPr id="64" name="TextBox 63"/>
              <p:cNvSpPr txBox="1"/>
              <p:nvPr/>
            </p:nvSpPr>
            <p:spPr bwMode="auto">
              <a:xfrm>
                <a:off x="2156390" y="3388639"/>
                <a:ext cx="1101585" cy="830997"/>
              </a:xfrm>
              <a:prstGeom prst="rect">
                <a:avLst/>
              </a:prstGeom>
              <a:noFill/>
            </p:spPr>
            <p:txBody>
              <a:bodyPr wrap="none" rtlCol="0">
                <a:spAutoFit/>
              </a:bodyPr>
              <a:lstStyle/>
              <a:p>
                <a:pPr algn="ctr"/>
                <a:r>
                  <a:rPr lang="en-US" sz="2400" i="1" dirty="0">
                    <a:solidFill>
                      <a:schemeClr val="accent2">
                        <a:lumMod val="75000"/>
                      </a:schemeClr>
                    </a:solidFill>
                  </a:rPr>
                  <a:t>Div</a:t>
                </a:r>
                <a:r>
                  <a:rPr lang="en-US" sz="2400" i="1" baseline="-25000" dirty="0">
                    <a:solidFill>
                      <a:schemeClr val="accent2">
                        <a:lumMod val="75000"/>
                      </a:schemeClr>
                    </a:solidFill>
                  </a:rPr>
                  <a:t>N+</a:t>
                </a:r>
                <a:r>
                  <a:rPr lang="en-US" sz="2400" baseline="-25000" dirty="0">
                    <a:solidFill>
                      <a:schemeClr val="accent2">
                        <a:lumMod val="75000"/>
                      </a:schemeClr>
                    </a:solidFill>
                  </a:rPr>
                  <a:t>1</a:t>
                </a:r>
                <a:br>
                  <a:rPr lang="en-US" sz="2400" baseline="-25000" dirty="0">
                    <a:solidFill>
                      <a:schemeClr val="accent2">
                        <a:lumMod val="75000"/>
                      </a:schemeClr>
                    </a:solidFill>
                  </a:rPr>
                </a:br>
                <a:r>
                  <a:rPr lang="en-US" sz="2400" dirty="0">
                    <a:solidFill>
                      <a:schemeClr val="accent2">
                        <a:lumMod val="75000"/>
                      </a:schemeClr>
                    </a:solidFill>
                  </a:rPr>
                  <a:t>×(1+</a:t>
                </a:r>
                <a:r>
                  <a:rPr lang="en-US" sz="2400" i="1" dirty="0">
                    <a:solidFill>
                      <a:schemeClr val="accent2">
                        <a:lumMod val="75000"/>
                      </a:schemeClr>
                    </a:solidFill>
                  </a:rPr>
                  <a:t>g</a:t>
                </a:r>
                <a:r>
                  <a:rPr lang="en-US" sz="2400" dirty="0">
                    <a:solidFill>
                      <a:schemeClr val="accent2">
                        <a:lumMod val="75000"/>
                      </a:schemeClr>
                    </a:solidFill>
                  </a:rPr>
                  <a:t>)</a:t>
                </a:r>
                <a:endParaRPr lang="en-AU" sz="2400" dirty="0">
                  <a:solidFill>
                    <a:schemeClr val="accent2">
                      <a:lumMod val="75000"/>
                    </a:schemeClr>
                  </a:solidFill>
                </a:endParaRPr>
              </a:p>
            </p:txBody>
          </p:sp>
        </p:grpSp>
        <p:sp>
          <p:nvSpPr>
            <p:cNvPr id="61" name="Right Brace 60"/>
            <p:cNvSpPr/>
            <p:nvPr/>
          </p:nvSpPr>
          <p:spPr>
            <a:xfrm rot="5400000">
              <a:off x="6844559" y="2297569"/>
              <a:ext cx="430081" cy="3557039"/>
            </a:xfrm>
            <a:prstGeom prst="rightBrace">
              <a:avLst>
                <a:gd name="adj1" fmla="val 85049"/>
                <a:gd name="adj2" fmla="val 50000"/>
              </a:avLst>
            </a:prstGeom>
            <a:ln w="28575">
              <a:solidFill>
                <a:schemeClr val="accent4">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cxnSp>
          <p:nvCxnSpPr>
            <p:cNvPr id="62" name="Curved Connector 61"/>
            <p:cNvCxnSpPr>
              <a:stCxn id="61" idx="1"/>
            </p:cNvCxnSpPr>
            <p:nvPr/>
          </p:nvCxnSpPr>
          <p:spPr>
            <a:xfrm rot="16200000" flipV="1">
              <a:off x="5732256" y="2963785"/>
              <a:ext cx="320585" cy="2334103"/>
            </a:xfrm>
            <a:prstGeom prst="curvedConnector4">
              <a:avLst>
                <a:gd name="adj1" fmla="val -113945"/>
                <a:gd name="adj2" fmla="val 79646"/>
              </a:avLst>
            </a:prstGeom>
            <a:ln w="19050">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mc:Choice xmlns:a14="http://schemas.microsoft.com/office/drawing/2010/main" Requires="a14">
          <p:sp>
            <p:nvSpPr>
              <p:cNvPr id="75" name="Rectangle 74"/>
              <p:cNvSpPr/>
              <p:nvPr/>
            </p:nvSpPr>
            <p:spPr>
              <a:xfrm>
                <a:off x="5276946" y="4717011"/>
                <a:ext cx="1520736" cy="656205"/>
              </a:xfrm>
              <a:prstGeom prst="rect">
                <a:avLst/>
              </a:prstGeom>
              <a:solidFill>
                <a:schemeClr val="tx2">
                  <a:lumMod val="20000"/>
                  <a:lumOff val="80000"/>
                </a:schemeClr>
              </a:solidFill>
            </p:spPr>
            <p:txBody>
              <a:bodyPr wrap="none">
                <a:spAutoFit/>
              </a:bodyPr>
              <a:lstStyle/>
              <a:p>
                <a14:m>
                  <m:oMathPara xmlns:m="http://schemas.openxmlformats.org/officeDocument/2006/math">
                    <m:oMathParaPr>
                      <m:jc m:val="centerGroup"/>
                    </m:oMathParaPr>
                    <m:oMath xmlns:m="http://schemas.openxmlformats.org/officeDocument/2006/math">
                      <m:sSub>
                        <m:sSubPr>
                          <m:ctrlPr>
                            <a:rPr lang="en-AU" i="1">
                              <a:latin typeface="Cambria Math" panose="02040503050406030204" charset="0"/>
                            </a:rPr>
                          </m:ctrlPr>
                        </m:sSubPr>
                        <m:e>
                          <m:r>
                            <a:rPr lang="en-AU" i="1">
                              <a:latin typeface="Cambria Math" panose="02040503050406030204" charset="0"/>
                            </a:rPr>
                            <m:t>𝑃</m:t>
                          </m:r>
                        </m:e>
                        <m:sub>
                          <m:r>
                            <a:rPr lang="en-AU" i="1">
                              <a:latin typeface="Cambria Math" panose="02040503050406030204" charset="0"/>
                            </a:rPr>
                            <m:t>𝑁</m:t>
                          </m:r>
                        </m:sub>
                      </m:sSub>
                      <m:r>
                        <a:rPr lang="en-AU" i="1">
                          <a:latin typeface="Cambria Math" panose="02040503050406030204" charset="0"/>
                        </a:rPr>
                        <m:t>=</m:t>
                      </m:r>
                      <m:f>
                        <m:fPr>
                          <m:ctrlPr>
                            <a:rPr lang="en-AU" i="1">
                              <a:latin typeface="Cambria Math" panose="02040503050406030204" charset="0"/>
                            </a:rPr>
                          </m:ctrlPr>
                        </m:fPr>
                        <m:num>
                          <m:r>
                            <a:rPr lang="en-AU" i="1">
                              <a:latin typeface="Cambria Math" panose="02040503050406030204" charset="0"/>
                            </a:rPr>
                            <m:t>𝐷𝑖</m:t>
                          </m:r>
                          <m:sSub>
                            <m:sSubPr>
                              <m:ctrlPr>
                                <a:rPr lang="en-AU" i="1">
                                  <a:latin typeface="Cambria Math" panose="02040503050406030204" charset="0"/>
                                </a:rPr>
                              </m:ctrlPr>
                            </m:sSubPr>
                            <m:e>
                              <m:r>
                                <a:rPr lang="en-AU" i="1">
                                  <a:latin typeface="Cambria Math" panose="02040503050406030204" charset="0"/>
                                </a:rPr>
                                <m:t>𝑣</m:t>
                              </m:r>
                            </m:e>
                            <m:sub>
                              <m:r>
                                <a:rPr lang="en-AU" i="1">
                                  <a:latin typeface="Cambria Math" panose="02040503050406030204" charset="0"/>
                                </a:rPr>
                                <m:t>𝑁</m:t>
                              </m:r>
                              <m:r>
                                <a:rPr lang="en-AU" i="1">
                                  <a:latin typeface="Cambria Math" panose="02040503050406030204" charset="0"/>
                                </a:rPr>
                                <m:t>+</m:t>
                              </m:r>
                              <m:r>
                                <a:rPr lang="en-AU" i="1">
                                  <a:latin typeface="Cambria Math" panose="02040503050406030204" charset="0"/>
                                </a:rPr>
                                <m:t>1</m:t>
                              </m:r>
                            </m:sub>
                          </m:sSub>
                        </m:num>
                        <m:den>
                          <m:sSub>
                            <m:sSubPr>
                              <m:ctrlPr>
                                <a:rPr lang="en-AU" i="1">
                                  <a:latin typeface="Cambria Math" panose="02040503050406030204" charset="0"/>
                                </a:rPr>
                              </m:ctrlPr>
                            </m:sSubPr>
                            <m:e>
                              <m:r>
                                <a:rPr lang="en-AU" i="1">
                                  <a:latin typeface="Cambria Math" panose="02040503050406030204" charset="0"/>
                                </a:rPr>
                                <m:t>𝑟</m:t>
                              </m:r>
                            </m:e>
                            <m:sub>
                              <m:r>
                                <a:rPr lang="en-AU" i="1">
                                  <a:latin typeface="Cambria Math" panose="02040503050406030204" charset="0"/>
                                </a:rPr>
                                <m:t>𝑒</m:t>
                              </m:r>
                            </m:sub>
                          </m:sSub>
                          <m:r>
                            <a:rPr lang="en-AU" i="1">
                              <a:latin typeface="Cambria Math" panose="02040503050406030204" charset="0"/>
                            </a:rPr>
                            <m:t>−</m:t>
                          </m:r>
                          <m:r>
                            <a:rPr lang="en-AU" i="1">
                              <a:latin typeface="Cambria Math" panose="02040503050406030204" charset="0"/>
                            </a:rPr>
                            <m:t>𝑔</m:t>
                          </m:r>
                        </m:den>
                      </m:f>
                    </m:oMath>
                  </m:oMathPara>
                </a14:m>
                <a:endParaRPr lang="en-AU" dirty="0"/>
              </a:p>
            </p:txBody>
          </p:sp>
        </mc:Choice>
        <mc:Fallback>
          <p:sp>
            <p:nvSpPr>
              <p:cNvPr id="75" name="Rectangle 74"/>
              <p:cNvSpPr>
                <a:spLocks noRot="1" noChangeAspect="1" noMove="1" noResize="1" noEditPoints="1" noAdjustHandles="1" noChangeArrowheads="1" noChangeShapeType="1" noTextEdit="1"/>
              </p:cNvSpPr>
              <p:nvPr/>
            </p:nvSpPr>
            <p:spPr>
              <a:xfrm>
                <a:off x="5276946" y="4717011"/>
                <a:ext cx="1520736" cy="656205"/>
              </a:xfrm>
              <a:prstGeom prst="rect">
                <a:avLst/>
              </a:prstGeom>
              <a:blipFill rotWithShape="1">
                <a:blip r:embed="rId2"/>
                <a:stretch>
                  <a:fillRect l="-6" t="-35" b="73"/>
                </a:stretch>
              </a:blipFill>
            </p:spPr>
            <p:txBody>
              <a:bodyPr/>
              <a:lstStyle/>
              <a:p>
                <a:r>
                  <a:rPr lang="zh-CN" altLang="en-US">
                    <a:noFill/>
                  </a:rPr>
                  <a:t> </a:t>
                </a:r>
              </a:p>
            </p:txBody>
          </p:sp>
        </mc:Fallback>
      </mc:AlternateContent>
      <p:sp>
        <p:nvSpPr>
          <p:cNvPr id="76" name="TextBox 75"/>
          <p:cNvSpPr txBox="1"/>
          <p:nvPr/>
        </p:nvSpPr>
        <p:spPr>
          <a:xfrm>
            <a:off x="3422843" y="4860447"/>
            <a:ext cx="1801361" cy="369332"/>
          </a:xfrm>
          <a:prstGeom prst="rect">
            <a:avLst/>
          </a:prstGeom>
          <a:noFill/>
        </p:spPr>
        <p:txBody>
          <a:bodyPr wrap="square" rtlCol="0">
            <a:spAutoFit/>
          </a:bodyPr>
          <a:lstStyle/>
          <a:p>
            <a:r>
              <a:rPr lang="en-AU" b="1" dirty="0"/>
              <a:t>Terminal price     </a:t>
            </a:r>
            <a:endParaRPr lang="en-AU"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7"/>
                                        </p:tgtEl>
                                        <p:attrNameLst>
                                          <p:attrName>style.visibility</p:attrName>
                                        </p:attrNameLst>
                                      </p:cBhvr>
                                      <p:to>
                                        <p:strVal val="visible"/>
                                      </p:to>
                                    </p:set>
                                    <p:animEffect transition="in" filter="fade">
                                      <p:cBhvr>
                                        <p:cTn id="12"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170" name="Title 1"/>
          <p:cNvSpPr>
            <a:spLocks noGrp="1"/>
          </p:cNvSpPr>
          <p:nvPr>
            <p:ph type="title"/>
          </p:nvPr>
        </p:nvSpPr>
        <p:spPr>
          <a:xfrm>
            <a:off x="715992" y="1052736"/>
            <a:ext cx="10780684" cy="648072"/>
          </a:xfrm>
        </p:spPr>
        <p:txBody>
          <a:bodyPr>
            <a:normAutofit/>
          </a:bodyPr>
          <a:lstStyle/>
          <a:p>
            <a:r>
              <a:rPr lang="en-AU" altLang="en-US" sz="3600" dirty="0"/>
              <a:t>Bill pricing—Example</a:t>
            </a:r>
            <a:endParaRPr lang="en-AU" altLang="en-US" sz="3600"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695326" y="1988840"/>
                <a:ext cx="10801349" cy="3384376"/>
              </a:xfrm>
            </p:spPr>
            <p:txBody>
              <a:bodyPr>
                <a:normAutofit/>
              </a:bodyPr>
              <a:lstStyle/>
              <a:p>
                <a:pPr marL="342900" indent="-342900" eaLnBrk="1" hangingPunct="1">
                  <a:lnSpc>
                    <a:spcPct val="80000"/>
                  </a:lnSpc>
                  <a:buFont typeface="Wingdings" panose="05000000000000000000" pitchFamily="2" charset="2"/>
                  <a:buChar char="§"/>
                </a:pPr>
                <a:r>
                  <a:rPr lang="en-AU" altLang="en-US" sz="2400" dirty="0"/>
                  <a:t>The Blue Skies Company issues a bill with a face value of $100 000 and 60 days to maturity, with a  yield of 3%. What would this bill sell for? (note: this is the amount of money the company will receive when they issue the bill</a:t>
                </a:r>
                <a:r>
                  <a:rPr lang="en-AU" altLang="en-US" sz="2400" dirty="0" smtClean="0"/>
                  <a:t>)</a:t>
                </a:r>
                <a:endParaRPr lang="en-AU" altLang="en-US" sz="2400" dirty="0" smtClean="0"/>
              </a:p>
              <a:p>
                <a:pPr marL="342900" indent="-342900" eaLnBrk="1" hangingPunct="1">
                  <a:lnSpc>
                    <a:spcPct val="80000"/>
                  </a:lnSpc>
                  <a:buFont typeface="Wingdings" panose="05000000000000000000" pitchFamily="2" charset="2"/>
                  <a:buChar char="§"/>
                </a:pPr>
                <a:endParaRPr lang="en-AU" altLang="en-US" sz="2400" dirty="0"/>
              </a:p>
              <a:p>
                <a:pPr>
                  <a:lnSpc>
                    <a:spcPct val="80000"/>
                  </a:lnSpc>
                </a:pPr>
                <a14:m>
                  <m:oMath xmlns:m="http://schemas.openxmlformats.org/officeDocument/2006/math">
                    <m:r>
                      <m:rPr>
                        <m:nor/>
                      </m:rPr>
                      <a:rPr lang="en-US" altLang="zh-CN" sz="2400">
                        <a:latin typeface="Cambria Math" panose="02040503050406030204" charset="0"/>
                      </a:rPr>
                      <m:t>PV</m:t>
                    </m:r>
                    <m:r>
                      <m:rPr>
                        <m:nor/>
                      </m:rPr>
                      <a:rPr lang="en-US" altLang="zh-CN" sz="2400">
                        <a:latin typeface="Cambria Math" panose="02040503050406030204" charset="0"/>
                      </a:rPr>
                      <m:t>=</m:t>
                    </m:r>
                    <m:f>
                      <m:fPr>
                        <m:ctrlPr>
                          <a:rPr lang="en-US" altLang="zh-CN" sz="2400" i="1">
                            <a:latin typeface="Cambria Math" panose="02040503050406030204" charset="0"/>
                          </a:rPr>
                        </m:ctrlPr>
                      </m:fPr>
                      <m:num>
                        <m:r>
                          <m:rPr>
                            <m:nor/>
                          </m:rPr>
                          <a:rPr lang="en-AU" altLang="en-US" sz="2400" dirty="0">
                            <a:latin typeface="Cambria Math" panose="02040503050406030204" charset="0"/>
                          </a:rPr>
                          <m:t>100</m:t>
                        </m:r>
                        <m:r>
                          <m:rPr>
                            <m:nor/>
                          </m:rPr>
                          <a:rPr lang="en-AU" altLang="en-US" sz="2400" dirty="0">
                            <a:latin typeface="Cambria Math" panose="02040503050406030204" charset="0"/>
                          </a:rPr>
                          <m:t> </m:t>
                        </m:r>
                        <m:r>
                          <m:rPr>
                            <m:nor/>
                          </m:rPr>
                          <a:rPr lang="en-AU" altLang="en-US" sz="2400" dirty="0">
                            <a:latin typeface="Cambria Math" panose="02040503050406030204" charset="0"/>
                          </a:rPr>
                          <m:t>000</m:t>
                        </m:r>
                      </m:num>
                      <m:den>
                        <m:r>
                          <m:rPr>
                            <m:nor/>
                          </m:rPr>
                          <a:rPr lang="en-US" altLang="zh-CN" sz="2400">
                            <a:latin typeface="Cambria Math" panose="02040503050406030204" charset="0"/>
                          </a:rPr>
                          <m:t>(</m:t>
                        </m:r>
                        <m:r>
                          <m:rPr>
                            <m:nor/>
                          </m:rPr>
                          <a:rPr lang="en-US" altLang="zh-CN" sz="2400">
                            <a:latin typeface="Cambria Math" panose="02040503050406030204" charset="0"/>
                          </a:rPr>
                          <m:t>1</m:t>
                        </m:r>
                        <m:r>
                          <m:rPr>
                            <m:nor/>
                          </m:rPr>
                          <a:rPr lang="en-US" altLang="zh-CN" sz="2400">
                            <a:latin typeface="Cambria Math" panose="02040503050406030204" charset="0"/>
                          </a:rPr>
                          <m:t>+</m:t>
                        </m:r>
                        <m:r>
                          <m:rPr>
                            <m:nor/>
                          </m:rPr>
                          <a:rPr lang="en-US" altLang="zh-CN" sz="2400">
                            <a:latin typeface="Cambria Math" panose="02040503050406030204" charset="0"/>
                          </a:rPr>
                          <m:t>0</m:t>
                        </m:r>
                        <m:r>
                          <m:rPr>
                            <m:nor/>
                          </m:rPr>
                          <a:rPr lang="en-US" altLang="zh-CN" sz="2400">
                            <a:latin typeface="Cambria Math" panose="02040503050406030204" charset="0"/>
                          </a:rPr>
                          <m:t>.</m:t>
                        </m:r>
                        <m:r>
                          <m:rPr>
                            <m:nor/>
                          </m:rPr>
                          <a:rPr lang="en-US" altLang="zh-CN" sz="2400">
                            <a:latin typeface="Cambria Math" panose="02040503050406030204" charset="0"/>
                          </a:rPr>
                          <m:t>03</m:t>
                        </m:r>
                        <m:r>
                          <m:rPr>
                            <m:nor/>
                          </m:rPr>
                          <a:rPr lang="en-US" altLang="zh-CN" sz="2400">
                            <a:latin typeface="Cambria Math" panose="02040503050406030204" charset="0"/>
                            <a:ea typeface="Cambria Math" panose="02040503050406030204" charset="0"/>
                            <a:cs typeface="Cambria Math" panose="02040503050406030204" charset="0"/>
                          </a:rPr>
                          <m:t>×</m:t>
                        </m:r>
                        <m:f>
                          <m:fPr>
                            <m:ctrlPr>
                              <a:rPr lang="en-US" altLang="zh-CN" sz="2400" i="1">
                                <a:latin typeface="Cambria Math" panose="02040503050406030204" charset="0"/>
                                <a:ea typeface="Cambria Math" panose="02040503050406030204" charset="0"/>
                                <a:cs typeface="Cambria Math" panose="02040503050406030204" charset="0"/>
                              </a:rPr>
                            </m:ctrlPr>
                          </m:fPr>
                          <m:num>
                            <m:r>
                              <m:rPr>
                                <m:nor/>
                              </m:rPr>
                              <a:rPr lang="en-US" altLang="zh-CN" sz="2400">
                                <a:latin typeface="Cambria Math" panose="02040503050406030204" charset="0"/>
                                <a:ea typeface="Cambria Math" panose="02040503050406030204" charset="0"/>
                                <a:cs typeface="Cambria Math" panose="02040503050406030204" charset="0"/>
                              </a:rPr>
                              <m:t>60</m:t>
                            </m:r>
                          </m:num>
                          <m:den>
                            <m:r>
                              <m:rPr>
                                <m:nor/>
                              </m:rPr>
                              <a:rPr lang="en-US" altLang="zh-CN" sz="2400">
                                <a:latin typeface="Cambria Math" panose="02040503050406030204" charset="0"/>
                                <a:ea typeface="Cambria Math" panose="02040503050406030204" charset="0"/>
                                <a:cs typeface="Cambria Math" panose="02040503050406030204" charset="0"/>
                              </a:rPr>
                              <m:t>365</m:t>
                            </m:r>
                          </m:den>
                        </m:f>
                        <m:r>
                          <m:rPr>
                            <m:nor/>
                          </m:rPr>
                          <a:rPr lang="en-US" altLang="zh-CN" sz="2400">
                            <a:latin typeface="Cambria Math" panose="02040503050406030204" charset="0"/>
                            <a:ea typeface="Cambria Math" panose="02040503050406030204" charset="0"/>
                            <a:cs typeface="Cambria Math" panose="02040503050406030204" charset="0"/>
                          </a:rPr>
                          <m:t>)</m:t>
                        </m:r>
                      </m:den>
                    </m:f>
                    <m:r>
                      <m:rPr>
                        <m:nor/>
                      </m:rPr>
                      <a:rPr lang="en-AU" altLang="en-US" sz="2400" dirty="0">
                        <a:latin typeface="Cambria Math" panose="02040503050406030204" charset="0"/>
                      </a:rPr>
                      <m:t>=$</m:t>
                    </m:r>
                    <m:r>
                      <m:rPr>
                        <m:nor/>
                      </m:rPr>
                      <a:rPr lang="en-AU" altLang="en-US" sz="2400" dirty="0">
                        <a:latin typeface="Cambria Math" panose="02040503050406030204" charset="0"/>
                      </a:rPr>
                      <m:t>99509</m:t>
                    </m:r>
                    <m:r>
                      <m:rPr>
                        <m:nor/>
                      </m:rPr>
                      <a:rPr lang="en-AU" altLang="en-US" sz="2400" dirty="0">
                        <a:latin typeface="Cambria Math" panose="02040503050406030204" charset="0"/>
                      </a:rPr>
                      <m:t>.</m:t>
                    </m:r>
                    <m:r>
                      <m:rPr>
                        <m:nor/>
                      </m:rPr>
                      <a:rPr lang="en-AU" altLang="en-US" sz="2400" dirty="0">
                        <a:latin typeface="Cambria Math" panose="02040503050406030204" charset="0"/>
                      </a:rPr>
                      <m:t>27</m:t>
                    </m:r>
                  </m:oMath>
                </a14:m>
                <a:endParaRPr lang="en-AU" altLang="en-US" sz="2400" dirty="0"/>
              </a:p>
              <a:p>
                <a:pPr marL="342900" indent="-342900" eaLnBrk="1" hangingPunct="1">
                  <a:lnSpc>
                    <a:spcPct val="80000"/>
                  </a:lnSpc>
                  <a:buFont typeface="Wingdings" panose="05000000000000000000" pitchFamily="2" charset="2"/>
                  <a:buChar char="§"/>
                </a:pPr>
                <a:endParaRPr lang="en-AU" altLang="en-US" sz="2400" dirty="0"/>
              </a:p>
              <a:p>
                <a:pPr marL="342900" indent="-342900">
                  <a:lnSpc>
                    <a:spcPct val="80000"/>
                  </a:lnSpc>
                  <a:buFont typeface="Wingdings" panose="05000000000000000000" pitchFamily="2" charset="2"/>
                  <a:buChar char="§"/>
                </a:pPr>
                <a:endParaRPr lang="en-AU" altLang="zh-CN" sz="2400" dirty="0"/>
              </a:p>
              <a:p>
                <a:pPr marL="342900" indent="-342900" eaLnBrk="1" hangingPunct="1">
                  <a:lnSpc>
                    <a:spcPct val="80000"/>
                  </a:lnSpc>
                  <a:buFont typeface="Wingdings" panose="05000000000000000000" pitchFamily="2" charset="2"/>
                  <a:buChar char="§"/>
                </a:pPr>
                <a:endParaRPr lang="en-AU" altLang="en-US" sz="2400" dirty="0"/>
              </a:p>
            </p:txBody>
          </p:sp>
        </mc:Choice>
        <mc:Fallback>
          <p:sp>
            <p:nvSpPr>
              <p:cNvPr id="3" name="Content Placeholder 2"/>
              <p:cNvSpPr>
                <a:spLocks noRot="1" noChangeAspect="1" noMove="1" noResize="1" noEditPoints="1" noAdjustHandles="1" noChangeArrowheads="1" noChangeShapeType="1" noTextEdit="1"/>
              </p:cNvSpPr>
              <p:nvPr>
                <p:ph idx="1"/>
              </p:nvPr>
            </p:nvSpPr>
            <p:spPr>
              <a:xfrm>
                <a:off x="695326" y="1988840"/>
                <a:ext cx="10801349" cy="3384376"/>
              </a:xfrm>
              <a:blipFill rotWithShape="1">
                <a:blip r:embed="rId1"/>
                <a:stretch>
                  <a:fillRect t="-57" b="14"/>
                </a:stretch>
              </a:blipFill>
            </p:spPr>
            <p:txBody>
              <a:bodyPr/>
              <a:lstStyle/>
              <a:p>
                <a:r>
                  <a:rPr lang="zh-CN" altLang="en-US">
                    <a:noFill/>
                  </a:rPr>
                  <a:t> </a:t>
                </a:r>
              </a:p>
            </p:txBody>
          </p:sp>
        </mc:Fallback>
      </mc:AlternateContent>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2770" name="Title 1"/>
              <p:cNvSpPr>
                <a:spLocks noGrp="1"/>
              </p:cNvSpPr>
              <p:nvPr>
                <p:ph type="title"/>
              </p:nvPr>
            </p:nvSpPr>
            <p:spPr>
              <a:xfrm>
                <a:off x="767408" y="980728"/>
                <a:ext cx="10729192" cy="685108"/>
              </a:xfrm>
            </p:spPr>
            <p:txBody>
              <a:bodyPr/>
              <a:lstStyle/>
              <a:p>
                <a:r>
                  <a:rPr lang="en-US" altLang="en-US" sz="3600" dirty="0" smtClean="0"/>
                  <a:t>Using the DGM to find </a:t>
                </a:r>
                <a14:m>
                  <m:oMath xmlns:m="http://schemas.openxmlformats.org/officeDocument/2006/math">
                    <m:sSub>
                      <m:sSubPr>
                        <m:ctrlPr>
                          <a:rPr lang="en-AU" altLang="en-US" sz="3600" i="1">
                            <a:latin typeface="Cambria Math" panose="02040503050406030204" charset="0"/>
                          </a:rPr>
                        </m:ctrlPr>
                      </m:sSubPr>
                      <m:e>
                        <m:r>
                          <a:rPr lang="en-AU" altLang="en-US" sz="3600" i="1">
                            <a:latin typeface="Cambria Math" panose="02040503050406030204" charset="0"/>
                          </a:rPr>
                          <m:t>𝑟</m:t>
                        </m:r>
                      </m:e>
                      <m:sub>
                        <m:r>
                          <a:rPr lang="en-AU" altLang="en-US" sz="3600" i="1">
                            <a:latin typeface="Cambria Math" panose="02040503050406030204" charset="0"/>
                          </a:rPr>
                          <m:t>𝑒</m:t>
                        </m:r>
                      </m:sub>
                    </m:sSub>
                  </m:oMath>
                </a14:m>
                <a:endParaRPr lang="en-AU" altLang="en-US" sz="3600" dirty="0" smtClean="0"/>
              </a:p>
            </p:txBody>
          </p:sp>
        </mc:Choice>
        <mc:Fallback>
          <p:sp>
            <p:nvSpPr>
              <p:cNvPr id="32770" name="Title 1"/>
              <p:cNvSpPr>
                <a:spLocks noRot="1" noChangeAspect="1" noMove="1" noResize="1" noEditPoints="1" noAdjustHandles="1" noChangeArrowheads="1" noChangeShapeType="1" noTextEdit="1"/>
              </p:cNvSpPr>
              <p:nvPr>
                <p:ph type="title"/>
              </p:nvPr>
            </p:nvSpPr>
            <p:spPr>
              <a:xfrm>
                <a:off x="767408" y="980728"/>
                <a:ext cx="10729192" cy="685108"/>
              </a:xfrm>
              <a:blipFill rotWithShape="1">
                <a:blip r:embed="rId1"/>
                <a:stretch>
                  <a:fillRect l="-3" t="-42" r="5" b="34"/>
                </a:stretch>
              </a:blipFill>
            </p:spPr>
            <p:txBody>
              <a:bodyPr/>
              <a:lstStyle/>
              <a:p>
                <a:r>
                  <a:rPr lang="zh-CN" altLang="en-US">
                    <a:noFill/>
                  </a:rPr>
                  <a:t> </a:t>
                </a:r>
              </a:p>
            </p:txBody>
          </p:sp>
        </mc:Fallback>
      </mc:AlternateContent>
      <p:sp>
        <p:nvSpPr>
          <p:cNvPr id="32771" name="Content Placeholder 2"/>
          <p:cNvSpPr>
            <a:spLocks noGrp="1"/>
          </p:cNvSpPr>
          <p:nvPr>
            <p:ph idx="1"/>
          </p:nvPr>
        </p:nvSpPr>
        <p:spPr>
          <a:xfrm>
            <a:off x="911424" y="1893721"/>
            <a:ext cx="10585176" cy="815200"/>
          </a:xfrm>
        </p:spPr>
        <p:txBody>
          <a:bodyPr/>
          <a:lstStyle/>
          <a:p>
            <a:pPr marL="342900" indent="-342900" eaLnBrk="1" hangingPunct="1">
              <a:buFont typeface="Wingdings" panose="05000000000000000000" pitchFamily="2" charset="2"/>
              <a:buChar char="§"/>
            </a:pPr>
            <a:r>
              <a:rPr lang="en-US" altLang="en-US" sz="2400" dirty="0" smtClean="0"/>
              <a:t>We can back out the return on equity from the formula and solve for :</a:t>
            </a:r>
            <a:endParaRPr lang="en-US" altLang="en-US" sz="2400" dirty="0" smtClean="0"/>
          </a:p>
          <a:p>
            <a:pPr marL="342900" indent="-342900" eaLnBrk="1" hangingPunct="1">
              <a:buFont typeface="Wingdings" panose="05000000000000000000" pitchFamily="2" charset="2"/>
              <a:buChar char="§"/>
            </a:pPr>
            <a:endParaRPr lang="en-AU" altLang="en-US" sz="2400" dirty="0" smtClean="0"/>
          </a:p>
        </p:txBody>
      </p:sp>
      <mc:AlternateContent xmlns:mc="http://schemas.openxmlformats.org/markup-compatibility/2006">
        <mc:Choice xmlns:a14="http://schemas.microsoft.com/office/drawing/2010/main" Requires="a14">
          <p:sp>
            <p:nvSpPr>
              <p:cNvPr id="4" name="Rectangle 3"/>
              <p:cNvSpPr/>
              <p:nvPr/>
            </p:nvSpPr>
            <p:spPr>
              <a:xfrm>
                <a:off x="3143672" y="2978828"/>
                <a:ext cx="1505156" cy="722505"/>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sSub>
                        <m:sSubPr>
                          <m:ctrlPr>
                            <a:rPr lang="en-AU" sz="2000" i="1">
                              <a:latin typeface="Cambria Math" panose="02040503050406030204" charset="0"/>
                            </a:rPr>
                          </m:ctrlPr>
                        </m:sSubPr>
                        <m:e>
                          <m:r>
                            <a:rPr lang="en-AU" sz="2000" i="1">
                              <a:latin typeface="Cambria Math" panose="02040503050406030204" charset="0"/>
                            </a:rPr>
                            <m:t>𝑃</m:t>
                          </m:r>
                        </m:e>
                        <m:sub>
                          <m:r>
                            <a:rPr lang="en-AU" sz="2000" i="1">
                              <a:latin typeface="Cambria Math" panose="02040503050406030204" charset="0"/>
                            </a:rPr>
                            <m:t>0</m:t>
                          </m:r>
                        </m:sub>
                      </m:sSub>
                      <m:r>
                        <a:rPr lang="en-AU" sz="2000" i="1">
                          <a:latin typeface="Cambria Math" panose="02040503050406030204" charset="0"/>
                        </a:rPr>
                        <m:t>=</m:t>
                      </m:r>
                      <m:f>
                        <m:fPr>
                          <m:ctrlPr>
                            <a:rPr lang="en-AU" sz="2000" i="1">
                              <a:latin typeface="Cambria Math" panose="02040503050406030204" charset="0"/>
                            </a:rPr>
                          </m:ctrlPr>
                        </m:fPr>
                        <m:num>
                          <m:r>
                            <a:rPr lang="en-AU" sz="2000" i="1">
                              <a:latin typeface="Cambria Math" panose="02040503050406030204" charset="0"/>
                            </a:rPr>
                            <m:t>𝐷𝑖</m:t>
                          </m:r>
                          <m:sSub>
                            <m:sSubPr>
                              <m:ctrlPr>
                                <a:rPr lang="en-AU" sz="2000" i="1">
                                  <a:latin typeface="Cambria Math" panose="02040503050406030204" charset="0"/>
                                </a:rPr>
                              </m:ctrlPr>
                            </m:sSubPr>
                            <m:e>
                              <m:r>
                                <a:rPr lang="en-AU" sz="2000" i="1">
                                  <a:latin typeface="Cambria Math" panose="02040503050406030204" charset="0"/>
                                </a:rPr>
                                <m:t>𝑣</m:t>
                              </m:r>
                            </m:e>
                            <m:sub>
                              <m:r>
                                <a:rPr lang="en-AU" sz="2000" i="1">
                                  <a:latin typeface="Cambria Math" panose="02040503050406030204" charset="0"/>
                                </a:rPr>
                                <m:t>1</m:t>
                              </m:r>
                            </m:sub>
                          </m:sSub>
                        </m:num>
                        <m:den>
                          <m:sSub>
                            <m:sSubPr>
                              <m:ctrlPr>
                                <a:rPr lang="en-AU" sz="2000" i="1">
                                  <a:latin typeface="Cambria Math" panose="02040503050406030204" charset="0"/>
                                </a:rPr>
                              </m:ctrlPr>
                            </m:sSubPr>
                            <m:e>
                              <m:r>
                                <a:rPr lang="en-AU" sz="2000" i="1">
                                  <a:latin typeface="Cambria Math" panose="02040503050406030204" charset="0"/>
                                </a:rPr>
                                <m:t>𝑟</m:t>
                              </m:r>
                            </m:e>
                            <m:sub>
                              <m:r>
                                <a:rPr lang="en-AU" sz="2000" i="1">
                                  <a:latin typeface="Cambria Math" panose="02040503050406030204" charset="0"/>
                                </a:rPr>
                                <m:t>𝑒</m:t>
                              </m:r>
                            </m:sub>
                          </m:sSub>
                          <m:r>
                            <a:rPr lang="en-AU" sz="2000" i="1">
                              <a:latin typeface="Cambria Math" panose="02040503050406030204" charset="0"/>
                            </a:rPr>
                            <m:t>−</m:t>
                          </m:r>
                          <m:r>
                            <a:rPr lang="en-AU" sz="2000" i="1">
                              <a:latin typeface="Cambria Math" panose="02040503050406030204" charset="0"/>
                            </a:rPr>
                            <m:t>𝑔</m:t>
                          </m:r>
                        </m:den>
                      </m:f>
                    </m:oMath>
                  </m:oMathPara>
                </a14:m>
                <a:endParaRPr lang="en-AU" sz="2000" dirty="0"/>
              </a:p>
            </p:txBody>
          </p:sp>
        </mc:Choice>
        <mc:Fallback>
          <p:sp>
            <p:nvSpPr>
              <p:cNvPr id="4" name="Rectangle 3"/>
              <p:cNvSpPr>
                <a:spLocks noRot="1" noChangeAspect="1" noMove="1" noResize="1" noEditPoints="1" noAdjustHandles="1" noChangeArrowheads="1" noChangeShapeType="1" noTextEdit="1"/>
              </p:cNvSpPr>
              <p:nvPr/>
            </p:nvSpPr>
            <p:spPr>
              <a:xfrm>
                <a:off x="3143672" y="2978828"/>
                <a:ext cx="1505156" cy="722505"/>
              </a:xfrm>
              <a:prstGeom prst="rect">
                <a:avLst/>
              </a:prstGeom>
              <a:blipFill rotWithShape="1">
                <a:blip r:embed="rId2"/>
                <a:stretch>
                  <a:fillRect l="-28" t="-6" r="42" b="77"/>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5" name="Rectangle 4"/>
              <p:cNvSpPr/>
              <p:nvPr/>
            </p:nvSpPr>
            <p:spPr>
              <a:xfrm>
                <a:off x="6320078" y="2964524"/>
                <a:ext cx="1772858" cy="720775"/>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sSub>
                        <m:sSubPr>
                          <m:ctrlPr>
                            <a:rPr lang="en-AU" sz="2000" i="1">
                              <a:latin typeface="Cambria Math" panose="02040503050406030204" charset="0"/>
                            </a:rPr>
                          </m:ctrlPr>
                        </m:sSubPr>
                        <m:e>
                          <m:r>
                            <a:rPr lang="en-AU" sz="2000" i="1">
                              <a:latin typeface="Cambria Math" panose="02040503050406030204" charset="0"/>
                            </a:rPr>
                            <m:t>𝑟</m:t>
                          </m:r>
                        </m:e>
                        <m:sub>
                          <m:r>
                            <a:rPr lang="en-AU" sz="2000" i="1">
                              <a:latin typeface="Cambria Math" panose="02040503050406030204" charset="0"/>
                            </a:rPr>
                            <m:t>𝑒</m:t>
                          </m:r>
                        </m:sub>
                      </m:sSub>
                      <m:r>
                        <a:rPr lang="en-AU" sz="2000" i="1">
                          <a:latin typeface="Cambria Math" panose="02040503050406030204" charset="0"/>
                        </a:rPr>
                        <m:t>=</m:t>
                      </m:r>
                      <m:f>
                        <m:fPr>
                          <m:ctrlPr>
                            <a:rPr lang="en-AU" sz="2000" i="1">
                              <a:latin typeface="Cambria Math" panose="02040503050406030204" charset="0"/>
                            </a:rPr>
                          </m:ctrlPr>
                        </m:fPr>
                        <m:num>
                          <m:r>
                            <a:rPr lang="en-AU" sz="2000" i="1">
                              <a:latin typeface="Cambria Math" panose="02040503050406030204" charset="0"/>
                            </a:rPr>
                            <m:t>𝐷𝑖</m:t>
                          </m:r>
                          <m:sSub>
                            <m:sSubPr>
                              <m:ctrlPr>
                                <a:rPr lang="en-AU" sz="2000" i="1">
                                  <a:latin typeface="Cambria Math" panose="02040503050406030204" charset="0"/>
                                </a:rPr>
                              </m:ctrlPr>
                            </m:sSubPr>
                            <m:e>
                              <m:r>
                                <a:rPr lang="en-AU" sz="2000" i="1">
                                  <a:latin typeface="Cambria Math" panose="02040503050406030204" charset="0"/>
                                </a:rPr>
                                <m:t>𝑣</m:t>
                              </m:r>
                            </m:e>
                            <m:sub>
                              <m:r>
                                <a:rPr lang="en-AU" sz="2000" i="1">
                                  <a:latin typeface="Cambria Math" panose="02040503050406030204" charset="0"/>
                                </a:rPr>
                                <m:t>1</m:t>
                              </m:r>
                            </m:sub>
                          </m:sSub>
                        </m:num>
                        <m:den>
                          <m:sSub>
                            <m:sSubPr>
                              <m:ctrlPr>
                                <a:rPr lang="en-AU" sz="2000" i="1">
                                  <a:latin typeface="Cambria Math" panose="02040503050406030204" charset="0"/>
                                </a:rPr>
                              </m:ctrlPr>
                            </m:sSubPr>
                            <m:e>
                              <m:r>
                                <a:rPr lang="en-AU" sz="2000" i="1">
                                  <a:latin typeface="Cambria Math" panose="02040503050406030204" charset="0"/>
                                </a:rPr>
                                <m:t>𝑃</m:t>
                              </m:r>
                            </m:e>
                            <m:sub>
                              <m:r>
                                <a:rPr lang="en-AU" sz="2000" i="1">
                                  <a:latin typeface="Cambria Math" panose="02040503050406030204" charset="0"/>
                                </a:rPr>
                                <m:t>0</m:t>
                              </m:r>
                            </m:sub>
                          </m:sSub>
                        </m:den>
                      </m:f>
                      <m:r>
                        <a:rPr lang="en-AU" sz="2000" i="1">
                          <a:latin typeface="Cambria Math" panose="02040503050406030204" charset="0"/>
                        </a:rPr>
                        <m:t>+</m:t>
                      </m:r>
                      <m:r>
                        <a:rPr lang="en-AU" sz="2000" i="1">
                          <a:latin typeface="Cambria Math" panose="02040503050406030204" charset="0"/>
                        </a:rPr>
                        <m:t>𝑔</m:t>
                      </m:r>
                    </m:oMath>
                  </m:oMathPara>
                </a14:m>
                <a:endParaRPr lang="en-AU" sz="2000" dirty="0"/>
              </a:p>
            </p:txBody>
          </p:sp>
        </mc:Choice>
        <mc:Fallback>
          <p:sp>
            <p:nvSpPr>
              <p:cNvPr id="5" name="Rectangle 4"/>
              <p:cNvSpPr>
                <a:spLocks noRot="1" noChangeAspect="1" noMove="1" noResize="1" noEditPoints="1" noAdjustHandles="1" noChangeArrowheads="1" noChangeShapeType="1" noTextEdit="1"/>
              </p:cNvSpPr>
              <p:nvPr/>
            </p:nvSpPr>
            <p:spPr>
              <a:xfrm>
                <a:off x="6320078" y="2964524"/>
                <a:ext cx="1772858" cy="720775"/>
              </a:xfrm>
              <a:prstGeom prst="rect">
                <a:avLst/>
              </a:prstGeom>
              <a:blipFill rotWithShape="1">
                <a:blip r:embed="rId3"/>
                <a:stretch>
                  <a:fillRect l="-31" t="-48" r="28" b="55"/>
                </a:stretch>
              </a:blipFill>
            </p:spPr>
            <p:txBody>
              <a:bodyPr/>
              <a:lstStyle/>
              <a:p>
                <a:r>
                  <a:rPr lang="zh-CN" altLang="en-US">
                    <a:noFill/>
                  </a:rPr>
                  <a:t> </a:t>
                </a:r>
              </a:p>
            </p:txBody>
          </p:sp>
        </mc:Fallback>
      </mc:AlternateContent>
      <p:sp>
        <p:nvSpPr>
          <p:cNvPr id="6" name="Right Arrow 5"/>
          <p:cNvSpPr/>
          <p:nvPr/>
        </p:nvSpPr>
        <p:spPr>
          <a:xfrm>
            <a:off x="5087888" y="3094205"/>
            <a:ext cx="936104" cy="30479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000"/>
          </a:p>
        </p:txBody>
      </p:sp>
      <mc:AlternateContent xmlns:mc="http://schemas.openxmlformats.org/markup-compatibility/2006">
        <mc:Choice xmlns:a14="http://schemas.microsoft.com/office/drawing/2010/main" Requires="a14">
          <p:sp>
            <p:nvSpPr>
              <p:cNvPr id="8" name="TextBox 7"/>
              <p:cNvSpPr txBox="1"/>
              <p:nvPr/>
            </p:nvSpPr>
            <p:spPr>
              <a:xfrm>
                <a:off x="911424" y="3933056"/>
                <a:ext cx="9858176" cy="2616037"/>
              </a:xfrm>
              <a:prstGeom prst="rect">
                <a:avLst/>
              </a:prstGeom>
              <a:noFill/>
            </p:spPr>
            <p:txBody>
              <a:bodyPr wrap="square" rtlCol="0">
                <a:spAutoFit/>
              </a:bodyPr>
              <a:lstStyle/>
              <a:p>
                <a:pPr marL="361950" indent="-361950">
                  <a:spcBef>
                    <a:spcPct val="20000"/>
                  </a:spcBef>
                  <a:spcAft>
                    <a:spcPts val="600"/>
                  </a:spcAft>
                  <a:buSzPct val="92000"/>
                  <a:buFont typeface="Wingdings" panose="05000000000000000000" pitchFamily="2" charset="2"/>
                  <a:buChar char="§"/>
                </a:pPr>
                <a:r>
                  <a:rPr lang="en-AU" altLang="en-US" sz="2100" dirty="0"/>
                  <a:t>From the formula, we can see that there are two parts to the return</a:t>
                </a:r>
                <a:endParaRPr lang="en-AU" sz="2100" i="1" dirty="0">
                  <a:latin typeface="Cambria Math" panose="02040503050406030204" charset="0"/>
                </a:endParaRPr>
              </a:p>
              <a:p>
                <a:pPr marL="361950" indent="-361950">
                  <a:spcBef>
                    <a:spcPct val="20000"/>
                  </a:spcBef>
                  <a:spcAft>
                    <a:spcPts val="600"/>
                  </a:spcAft>
                  <a:buSzPct val="92000"/>
                  <a:buFont typeface="Wingdings" panose="05000000000000000000" pitchFamily="2" charset="2"/>
                  <a:buChar char="§"/>
                </a:pPr>
                <a14:m>
                  <m:oMath xmlns:m="http://schemas.openxmlformats.org/officeDocument/2006/math">
                    <m:f>
                      <m:fPr>
                        <m:ctrlPr>
                          <a:rPr lang="en-AU" sz="2100" i="1">
                            <a:latin typeface="Cambria Math" panose="02040503050406030204" charset="0"/>
                          </a:rPr>
                        </m:ctrlPr>
                      </m:fPr>
                      <m:num>
                        <m:r>
                          <a:rPr lang="en-AU" sz="2100" i="1">
                            <a:latin typeface="Cambria Math" panose="02040503050406030204" charset="0"/>
                          </a:rPr>
                          <m:t>𝐷𝑖</m:t>
                        </m:r>
                        <m:sSub>
                          <m:sSubPr>
                            <m:ctrlPr>
                              <a:rPr lang="en-AU" sz="2100" i="1">
                                <a:latin typeface="Cambria Math" panose="02040503050406030204" charset="0"/>
                              </a:rPr>
                            </m:ctrlPr>
                          </m:sSubPr>
                          <m:e>
                            <m:r>
                              <a:rPr lang="en-AU" sz="2100" i="1">
                                <a:latin typeface="Cambria Math" panose="02040503050406030204" charset="0"/>
                              </a:rPr>
                              <m:t>𝑣</m:t>
                            </m:r>
                          </m:e>
                          <m:sub>
                            <m:r>
                              <a:rPr lang="en-AU" sz="2100" i="1">
                                <a:latin typeface="Cambria Math" panose="02040503050406030204" charset="0"/>
                              </a:rPr>
                              <m:t>1</m:t>
                            </m:r>
                          </m:sub>
                        </m:sSub>
                      </m:num>
                      <m:den>
                        <m:sSub>
                          <m:sSubPr>
                            <m:ctrlPr>
                              <a:rPr lang="en-AU" sz="2100" i="1">
                                <a:latin typeface="Cambria Math" panose="02040503050406030204" charset="0"/>
                              </a:rPr>
                            </m:ctrlPr>
                          </m:sSubPr>
                          <m:e>
                            <m:r>
                              <a:rPr lang="en-AU" sz="2100" i="1">
                                <a:latin typeface="Cambria Math" panose="02040503050406030204" charset="0"/>
                              </a:rPr>
                              <m:t>𝑃</m:t>
                            </m:r>
                          </m:e>
                          <m:sub>
                            <m:r>
                              <a:rPr lang="en-AU" sz="2100" i="1">
                                <a:latin typeface="Cambria Math" panose="02040503050406030204" charset="0"/>
                              </a:rPr>
                              <m:t>0</m:t>
                            </m:r>
                          </m:sub>
                        </m:sSub>
                      </m:den>
                    </m:f>
                  </m:oMath>
                </a14:m>
                <a:r>
                  <a:rPr lang="en-US" altLang="en-US" sz="2100" dirty="0"/>
                  <a:t> is called the </a:t>
                </a:r>
                <a:r>
                  <a:rPr lang="en-US" altLang="en-US" sz="2100" b="1" dirty="0"/>
                  <a:t>dividend yield </a:t>
                </a:r>
                <a:r>
                  <a:rPr lang="en-US" altLang="en-US" sz="2100" dirty="0"/>
                  <a:t>and represents the return from dividends</a:t>
                </a:r>
                <a:endParaRPr lang="en-US" altLang="en-US" sz="2100" dirty="0"/>
              </a:p>
              <a:p>
                <a:pPr marL="361950" indent="-361950">
                  <a:spcBef>
                    <a:spcPct val="20000"/>
                  </a:spcBef>
                  <a:spcAft>
                    <a:spcPts val="600"/>
                  </a:spcAft>
                  <a:buSzPct val="92000"/>
                  <a:buFont typeface="Wingdings" panose="05000000000000000000" pitchFamily="2" charset="2"/>
                  <a:buChar char="§"/>
                </a:pPr>
                <a14:m>
                  <m:oMath xmlns:m="http://schemas.openxmlformats.org/officeDocument/2006/math">
                    <m:r>
                      <a:rPr lang="en-AU" sz="2100" i="1">
                        <a:latin typeface="Cambria Math" panose="02040503050406030204" charset="0"/>
                      </a:rPr>
                      <m:t>𝑔</m:t>
                    </m:r>
                  </m:oMath>
                </a14:m>
                <a:r>
                  <a:rPr lang="en-US" altLang="en-US" sz="2100" dirty="0"/>
                  <a:t> is the </a:t>
                </a:r>
                <a:r>
                  <a:rPr lang="en-US" altLang="en-US" sz="2100" b="1" dirty="0"/>
                  <a:t>capital gains yield </a:t>
                </a:r>
                <a:r>
                  <a:rPr lang="en-US" altLang="en-US" sz="2100" dirty="0"/>
                  <a:t>and represents the return from the change in price</a:t>
                </a:r>
                <a:endParaRPr lang="en-US" altLang="en-US" sz="2100" dirty="0"/>
              </a:p>
              <a:p>
                <a:endParaRPr lang="en-AU" altLang="en-US" sz="2100" dirty="0"/>
              </a:p>
              <a:p>
                <a:endParaRPr lang="en-AU" altLang="en-US" sz="2100" dirty="0"/>
              </a:p>
              <a:p>
                <a:endParaRPr lang="en-AU" sz="2100" dirty="0"/>
              </a:p>
            </p:txBody>
          </p:sp>
        </mc:Choice>
        <mc:Fallback>
          <p:sp>
            <p:nvSpPr>
              <p:cNvPr id="8" name="TextBox 7"/>
              <p:cNvSpPr txBox="1">
                <a:spLocks noRot="1" noChangeAspect="1" noMove="1" noResize="1" noEditPoints="1" noAdjustHandles="1" noChangeArrowheads="1" noChangeShapeType="1" noTextEdit="1"/>
              </p:cNvSpPr>
              <p:nvPr/>
            </p:nvSpPr>
            <p:spPr>
              <a:xfrm>
                <a:off x="911424" y="3933056"/>
                <a:ext cx="9858176" cy="2616037"/>
              </a:xfrm>
              <a:prstGeom prst="rect">
                <a:avLst/>
              </a:prstGeom>
              <a:blipFill rotWithShape="1">
                <a:blip r:embed="rId4"/>
                <a:stretch>
                  <a:fillRect l="-2" t="-19" b="13"/>
                </a:stretch>
              </a:blipFill>
            </p:spPr>
            <p:txBody>
              <a:bodyPr/>
              <a:lstStyle/>
              <a:p>
                <a:r>
                  <a:rPr lang="zh-CN" altLang="en-US">
                    <a:noFill/>
                  </a:rPr>
                  <a:t> </a:t>
                </a:r>
              </a:p>
            </p:txBody>
          </p:sp>
        </mc:Fallback>
      </mc:AlternateContent>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build="p"/>
    </p:bldLst>
  </p:timing>
</p:sld>
</file>

<file path=ppt/slides/slide6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3794" name="Title 1"/>
          <p:cNvSpPr>
            <a:spLocks noGrp="1"/>
          </p:cNvSpPr>
          <p:nvPr>
            <p:ph type="title"/>
          </p:nvPr>
        </p:nvSpPr>
        <p:spPr>
          <a:xfrm>
            <a:off x="695400" y="836713"/>
            <a:ext cx="10801200" cy="720079"/>
          </a:xfrm>
        </p:spPr>
        <p:txBody>
          <a:bodyPr>
            <a:normAutofit/>
          </a:bodyPr>
          <a:lstStyle/>
          <a:p>
            <a:r>
              <a:rPr lang="en-US" altLang="en-US" sz="3600" dirty="0" smtClean="0"/>
              <a:t>Example</a:t>
            </a:r>
            <a:endParaRPr lang="en-AU" altLang="en-US" sz="3600" dirty="0" smtClean="0"/>
          </a:p>
        </p:txBody>
      </p:sp>
      <p:sp>
        <p:nvSpPr>
          <p:cNvPr id="3" name="Content Placeholder 2"/>
          <p:cNvSpPr>
            <a:spLocks noGrp="1"/>
          </p:cNvSpPr>
          <p:nvPr>
            <p:ph idx="1"/>
          </p:nvPr>
        </p:nvSpPr>
        <p:spPr>
          <a:xfrm>
            <a:off x="695400" y="1709751"/>
            <a:ext cx="10801200" cy="4527561"/>
          </a:xfrm>
        </p:spPr>
        <p:txBody>
          <a:bodyPr>
            <a:normAutofit/>
          </a:bodyPr>
          <a:lstStyle/>
          <a:p>
            <a:pPr marL="342900" indent="-342900" eaLnBrk="1" hangingPunct="1">
              <a:lnSpc>
                <a:spcPct val="90000"/>
              </a:lnSpc>
              <a:buFont typeface="Wingdings" panose="05000000000000000000" pitchFamily="2" charset="2"/>
              <a:buChar char="§"/>
            </a:pPr>
            <a:r>
              <a:rPr lang="en-US" altLang="en-US" sz="2400" dirty="0"/>
              <a:t>Suppose a firm’s shares are selling for $10.50. They just paid a $1 dividend and dividends are expected to grow at 5% per year. What is the required return?</a:t>
            </a:r>
            <a:endParaRPr lang="en-US" altLang="en-US" sz="2400" dirty="0"/>
          </a:p>
          <a:p>
            <a:pPr eaLnBrk="1" hangingPunct="1">
              <a:lnSpc>
                <a:spcPct val="90000"/>
              </a:lnSpc>
            </a:pPr>
            <a:endParaRPr lang="en-US" altLang="en-US" sz="2400" dirty="0" smtClean="0"/>
          </a:p>
          <a:p>
            <a:pPr eaLnBrk="1" hangingPunct="1">
              <a:lnSpc>
                <a:spcPct val="90000"/>
              </a:lnSpc>
            </a:pPr>
            <a:endParaRPr lang="en-US" altLang="en-US" sz="2400" dirty="0"/>
          </a:p>
          <a:p>
            <a:pPr marL="361950" lvl="1" indent="-361950">
              <a:lnSpc>
                <a:spcPct val="90000"/>
              </a:lnSpc>
              <a:buFont typeface="Wingdings" panose="05000000000000000000" pitchFamily="2" charset="2"/>
              <a:buChar char="§"/>
            </a:pPr>
            <a:r>
              <a:rPr lang="en-US" altLang="en-US" sz="2400" dirty="0"/>
              <a:t>What is the dividend yield? </a:t>
            </a:r>
            <a:endParaRPr lang="en-US" altLang="en-US" sz="2400" dirty="0"/>
          </a:p>
          <a:p>
            <a:pPr>
              <a:lnSpc>
                <a:spcPct val="90000"/>
              </a:lnSpc>
            </a:pPr>
            <a:endParaRPr lang="en-US" altLang="en-US" sz="2400" dirty="0" smtClean="0">
              <a:solidFill>
                <a:srgbClr val="FF0000"/>
              </a:solidFill>
            </a:endParaRPr>
          </a:p>
          <a:p>
            <a:pPr>
              <a:lnSpc>
                <a:spcPct val="90000"/>
              </a:lnSpc>
            </a:pPr>
            <a:endParaRPr lang="en-US" altLang="en-US" sz="2400" dirty="0">
              <a:solidFill>
                <a:srgbClr val="FF0000"/>
              </a:solidFill>
            </a:endParaRPr>
          </a:p>
          <a:p>
            <a:pPr marL="342900" indent="-342900" eaLnBrk="1" hangingPunct="1">
              <a:lnSpc>
                <a:spcPct val="90000"/>
              </a:lnSpc>
              <a:buFont typeface="Wingdings" panose="05000000000000000000" pitchFamily="2" charset="2"/>
              <a:buChar char="§"/>
            </a:pPr>
            <a:r>
              <a:rPr lang="en-US" altLang="en-US" sz="2400" dirty="0"/>
              <a:t>What is the capital gains yield?</a:t>
            </a:r>
            <a:endParaRPr lang="en-US" altLang="en-US" sz="2400" dirty="0"/>
          </a:p>
          <a:p>
            <a:pPr eaLnBrk="1" hangingPunct="1"/>
            <a:endParaRPr lang="en-AU" altLang="en-US" sz="2400" dirty="0"/>
          </a:p>
        </p:txBody>
      </p:sp>
      <mc:AlternateContent xmlns:mc="http://schemas.openxmlformats.org/markup-compatibility/2006">
        <mc:Choice xmlns:a14="http://schemas.microsoft.com/office/drawing/2010/main" Requires="a14">
          <p:sp>
            <p:nvSpPr>
              <p:cNvPr id="5" name="Rectangle 4"/>
              <p:cNvSpPr/>
              <p:nvPr/>
            </p:nvSpPr>
            <p:spPr>
              <a:xfrm>
                <a:off x="3575720" y="2636912"/>
                <a:ext cx="4608512" cy="72008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AU" altLang="en-US" sz="2000" i="1" dirty="0" smtClean="0">
                              <a:solidFill>
                                <a:schemeClr val="tx1"/>
                              </a:solidFill>
                              <a:latin typeface="Cambria Math" panose="02040503050406030204" charset="0"/>
                            </a:rPr>
                          </m:ctrlPr>
                        </m:sSubPr>
                        <m:e>
                          <m:r>
                            <a:rPr lang="en-AU" altLang="en-US" sz="2000" i="1" dirty="0" smtClean="0">
                              <a:solidFill>
                                <a:schemeClr val="tx1"/>
                              </a:solidFill>
                              <a:latin typeface="Cambria Math" panose="02040503050406030204" charset="0"/>
                            </a:rPr>
                            <m:t>𝑟</m:t>
                          </m:r>
                        </m:e>
                        <m:sub>
                          <m:r>
                            <a:rPr lang="en-AU" altLang="en-US" sz="2000" i="1" dirty="0" smtClean="0">
                              <a:solidFill>
                                <a:schemeClr val="tx1"/>
                              </a:solidFill>
                              <a:latin typeface="Cambria Math" panose="02040503050406030204" charset="0"/>
                            </a:rPr>
                            <m:t>𝑒</m:t>
                          </m:r>
                        </m:sub>
                      </m:sSub>
                      <m:r>
                        <a:rPr lang="en-AU" altLang="en-US" sz="2000" i="1" dirty="0" smtClean="0">
                          <a:solidFill>
                            <a:schemeClr val="tx1"/>
                          </a:solidFill>
                          <a:latin typeface="Cambria Math" panose="02040503050406030204" charset="0"/>
                        </a:rPr>
                        <m:t>= </m:t>
                      </m:r>
                      <m:f>
                        <m:fPr>
                          <m:ctrlPr>
                            <a:rPr lang="en-AU" altLang="en-US" sz="2000" i="1" dirty="0" smtClean="0">
                              <a:solidFill>
                                <a:schemeClr val="tx1"/>
                              </a:solidFill>
                              <a:latin typeface="Cambria Math" panose="02040503050406030204" charset="0"/>
                            </a:rPr>
                          </m:ctrlPr>
                        </m:fPr>
                        <m:num>
                          <m:r>
                            <a:rPr lang="en-AU" altLang="en-US" sz="2000" i="1" dirty="0" smtClean="0">
                              <a:solidFill>
                                <a:schemeClr val="tx1"/>
                              </a:solidFill>
                              <a:latin typeface="Cambria Math" panose="02040503050406030204" charset="0"/>
                            </a:rPr>
                            <m:t>1</m:t>
                          </m:r>
                          <m:r>
                            <a:rPr lang="en-AU" altLang="en-US" sz="2000" b="0" i="1" dirty="0" smtClean="0">
                              <a:solidFill>
                                <a:schemeClr val="tx1"/>
                              </a:solidFill>
                              <a:latin typeface="Cambria Math" panose="02040503050406030204" charset="0"/>
                            </a:rPr>
                            <m:t>×</m:t>
                          </m:r>
                          <m:d>
                            <m:dPr>
                              <m:ctrlPr>
                                <a:rPr lang="en-AU" altLang="en-US" sz="2000" i="1" dirty="0" smtClean="0">
                                  <a:solidFill>
                                    <a:schemeClr val="tx1"/>
                                  </a:solidFill>
                                  <a:latin typeface="Cambria Math" panose="02040503050406030204" charset="0"/>
                                </a:rPr>
                              </m:ctrlPr>
                            </m:dPr>
                            <m:e>
                              <m:r>
                                <a:rPr lang="en-AU" altLang="en-US" sz="2000" i="1" dirty="0" smtClean="0">
                                  <a:solidFill>
                                    <a:schemeClr val="tx1"/>
                                  </a:solidFill>
                                  <a:latin typeface="Cambria Math" panose="02040503050406030204" charset="0"/>
                                </a:rPr>
                                <m:t>1</m:t>
                              </m:r>
                              <m:r>
                                <a:rPr lang="en-AU" altLang="en-US" sz="2000" i="1" dirty="0" smtClean="0">
                                  <a:solidFill>
                                    <a:schemeClr val="tx1"/>
                                  </a:solidFill>
                                  <a:latin typeface="Cambria Math" panose="02040503050406030204" charset="0"/>
                                </a:rPr>
                                <m:t>.</m:t>
                              </m:r>
                              <m:r>
                                <a:rPr lang="en-AU" altLang="en-US" sz="2000" i="1" dirty="0" smtClean="0">
                                  <a:solidFill>
                                    <a:schemeClr val="tx1"/>
                                  </a:solidFill>
                                  <a:latin typeface="Cambria Math" panose="02040503050406030204" charset="0"/>
                                </a:rPr>
                                <m:t>05</m:t>
                              </m:r>
                            </m:e>
                          </m:d>
                        </m:num>
                        <m:den>
                          <m:r>
                            <a:rPr lang="en-AU" altLang="en-US" sz="2000" i="1" dirty="0" smtClean="0">
                              <a:solidFill>
                                <a:schemeClr val="tx1"/>
                              </a:solidFill>
                              <a:latin typeface="Cambria Math" panose="02040503050406030204" charset="0"/>
                            </a:rPr>
                            <m:t>10</m:t>
                          </m:r>
                          <m:r>
                            <a:rPr lang="en-AU" altLang="en-US" sz="2000" i="1" dirty="0" smtClean="0">
                              <a:solidFill>
                                <a:schemeClr val="tx1"/>
                              </a:solidFill>
                              <a:latin typeface="Cambria Math" panose="02040503050406030204" charset="0"/>
                            </a:rPr>
                            <m:t>.</m:t>
                          </m:r>
                          <m:r>
                            <a:rPr lang="en-AU" altLang="en-US" sz="2000" i="1" dirty="0" smtClean="0">
                              <a:solidFill>
                                <a:schemeClr val="tx1"/>
                              </a:solidFill>
                              <a:latin typeface="Cambria Math" panose="02040503050406030204" charset="0"/>
                            </a:rPr>
                            <m:t>50</m:t>
                          </m:r>
                        </m:den>
                      </m:f>
                      <m:r>
                        <a:rPr lang="en-AU" altLang="en-US" sz="2000" i="1" dirty="0" smtClean="0">
                          <a:solidFill>
                            <a:schemeClr val="tx1"/>
                          </a:solidFill>
                          <a:latin typeface="Cambria Math" panose="02040503050406030204" charset="0"/>
                        </a:rPr>
                        <m:t> + .</m:t>
                      </m:r>
                      <m:r>
                        <a:rPr lang="en-AU" altLang="en-US" sz="2000" i="1" dirty="0" smtClean="0">
                          <a:solidFill>
                            <a:schemeClr val="tx1"/>
                          </a:solidFill>
                          <a:latin typeface="Cambria Math" panose="02040503050406030204" charset="0"/>
                        </a:rPr>
                        <m:t>05</m:t>
                      </m:r>
                      <m:r>
                        <a:rPr lang="en-AU" altLang="en-US" sz="2000" i="1" dirty="0" smtClean="0">
                          <a:solidFill>
                            <a:schemeClr val="tx1"/>
                          </a:solidFill>
                          <a:latin typeface="Cambria Math" panose="02040503050406030204" charset="0"/>
                        </a:rPr>
                        <m:t> = </m:t>
                      </m:r>
                      <m:r>
                        <a:rPr lang="en-AU" altLang="en-US" sz="2000" i="1" dirty="0" smtClean="0">
                          <a:solidFill>
                            <a:schemeClr val="tx1"/>
                          </a:solidFill>
                          <a:latin typeface="Cambria Math" panose="02040503050406030204" charset="0"/>
                        </a:rPr>
                        <m:t>15</m:t>
                      </m:r>
                      <m:r>
                        <a:rPr lang="en-AU" altLang="en-US" sz="2000" i="1" dirty="0" smtClean="0">
                          <a:solidFill>
                            <a:schemeClr val="tx1"/>
                          </a:solidFill>
                          <a:latin typeface="Cambria Math" panose="02040503050406030204" charset="0"/>
                        </a:rPr>
                        <m:t>%</m:t>
                      </m:r>
                    </m:oMath>
                  </m:oMathPara>
                </a14:m>
                <a:endParaRPr lang="en-US" altLang="en-US" sz="2000" dirty="0">
                  <a:solidFill>
                    <a:schemeClr val="tx1"/>
                  </a:solidFill>
                </a:endParaRPr>
              </a:p>
            </p:txBody>
          </p:sp>
        </mc:Choice>
        <mc:Fallback>
          <p:sp>
            <p:nvSpPr>
              <p:cNvPr id="5" name="Rectangle 4"/>
              <p:cNvSpPr>
                <a:spLocks noRot="1" noChangeAspect="1" noMove="1" noResize="1" noEditPoints="1" noAdjustHandles="1" noChangeArrowheads="1" noChangeShapeType="1" noTextEdit="1"/>
              </p:cNvSpPr>
              <p:nvPr/>
            </p:nvSpPr>
            <p:spPr>
              <a:xfrm>
                <a:off x="3575720" y="2636912"/>
                <a:ext cx="4608512" cy="720080"/>
              </a:xfrm>
              <a:prstGeom prst="rect">
                <a:avLst/>
              </a:prstGeom>
              <a:blipFill rotWithShape="1">
                <a:blip r:embed="rId1"/>
                <a:stretch>
                  <a:fillRect l="-139" t="-936" r="-130" b="-829"/>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6" name="Rectangle 5"/>
              <p:cNvSpPr/>
              <p:nvPr/>
            </p:nvSpPr>
            <p:spPr>
              <a:xfrm>
                <a:off x="4439816" y="4007811"/>
                <a:ext cx="3744416" cy="648072"/>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23850" lvl="1" indent="0">
                  <a:lnSpc>
                    <a:spcPct val="90000"/>
                  </a:lnSpc>
                  <a:buNone/>
                </a:pPr>
                <a14:m>
                  <m:oMathPara xmlns:m="http://schemas.openxmlformats.org/officeDocument/2006/math">
                    <m:oMathParaPr>
                      <m:jc m:val="centerGroup"/>
                    </m:oMathParaPr>
                    <m:oMath xmlns:m="http://schemas.openxmlformats.org/officeDocument/2006/math">
                      <m:f>
                        <m:fPr>
                          <m:ctrlPr>
                            <a:rPr lang="en-US" altLang="en-US" sz="2000" i="1" dirty="0" smtClean="0">
                              <a:solidFill>
                                <a:schemeClr val="tx1"/>
                              </a:solidFill>
                              <a:latin typeface="Cambria Math" panose="02040503050406030204" charset="0"/>
                            </a:rPr>
                          </m:ctrlPr>
                        </m:fPr>
                        <m:num>
                          <m:r>
                            <a:rPr lang="en-US" altLang="en-US" sz="2000" i="1" dirty="0" smtClean="0">
                              <a:solidFill>
                                <a:schemeClr val="tx1"/>
                              </a:solidFill>
                              <a:latin typeface="Cambria Math" panose="02040503050406030204" charset="0"/>
                            </a:rPr>
                            <m:t>1</m:t>
                          </m:r>
                          <m:r>
                            <a:rPr lang="en-AU" altLang="en-US" sz="2000" b="0" i="1" dirty="0" smtClean="0">
                              <a:solidFill>
                                <a:schemeClr val="tx1"/>
                              </a:solidFill>
                              <a:latin typeface="Cambria Math" panose="02040503050406030204" charset="0"/>
                            </a:rPr>
                            <m:t>×</m:t>
                          </m:r>
                          <m:d>
                            <m:dPr>
                              <m:ctrlPr>
                                <a:rPr lang="en-US" altLang="en-US" sz="2000" i="1" dirty="0" smtClean="0">
                                  <a:solidFill>
                                    <a:schemeClr val="tx1"/>
                                  </a:solidFill>
                                  <a:latin typeface="Cambria Math" panose="02040503050406030204" charset="0"/>
                                </a:rPr>
                              </m:ctrlPr>
                            </m:dPr>
                            <m:e>
                              <m:r>
                                <a:rPr lang="en-US" altLang="en-US" sz="2000" i="1" dirty="0" smtClean="0">
                                  <a:solidFill>
                                    <a:schemeClr val="tx1"/>
                                  </a:solidFill>
                                  <a:latin typeface="Cambria Math" panose="02040503050406030204" charset="0"/>
                                </a:rPr>
                                <m:t>1</m:t>
                              </m:r>
                              <m:r>
                                <a:rPr lang="en-US" altLang="en-US" sz="2000" i="1" dirty="0" smtClean="0">
                                  <a:solidFill>
                                    <a:schemeClr val="tx1"/>
                                  </a:solidFill>
                                  <a:latin typeface="Cambria Math" panose="02040503050406030204" charset="0"/>
                                </a:rPr>
                                <m:t>.</m:t>
                              </m:r>
                              <m:r>
                                <a:rPr lang="en-US" altLang="en-US" sz="2000" i="1" dirty="0" smtClean="0">
                                  <a:solidFill>
                                    <a:schemeClr val="tx1"/>
                                  </a:solidFill>
                                  <a:latin typeface="Cambria Math" panose="02040503050406030204" charset="0"/>
                                </a:rPr>
                                <m:t>05</m:t>
                              </m:r>
                            </m:e>
                          </m:d>
                        </m:num>
                        <m:den>
                          <m:r>
                            <a:rPr lang="en-US" altLang="en-US" sz="2000" i="1" dirty="0">
                              <a:solidFill>
                                <a:schemeClr val="tx1"/>
                              </a:solidFill>
                              <a:latin typeface="Cambria Math" panose="02040503050406030204" charset="0"/>
                            </a:rPr>
                            <m:t>10</m:t>
                          </m:r>
                          <m:r>
                            <a:rPr lang="en-US" altLang="en-US" sz="2000" i="1" dirty="0">
                              <a:solidFill>
                                <a:schemeClr val="tx1"/>
                              </a:solidFill>
                              <a:latin typeface="Cambria Math" panose="02040503050406030204" charset="0"/>
                            </a:rPr>
                            <m:t>.</m:t>
                          </m:r>
                          <m:r>
                            <a:rPr lang="en-US" altLang="en-US" sz="2000" i="1" dirty="0">
                              <a:solidFill>
                                <a:schemeClr val="tx1"/>
                              </a:solidFill>
                              <a:latin typeface="Cambria Math" panose="02040503050406030204" charset="0"/>
                            </a:rPr>
                            <m:t>50</m:t>
                          </m:r>
                        </m:den>
                      </m:f>
                      <m:r>
                        <a:rPr lang="en-US" altLang="en-US" sz="2000" i="1" dirty="0" smtClean="0">
                          <a:solidFill>
                            <a:schemeClr val="tx1"/>
                          </a:solidFill>
                          <a:latin typeface="Cambria Math" panose="02040503050406030204" charset="0"/>
                        </a:rPr>
                        <m:t> </m:t>
                      </m:r>
                      <m:r>
                        <a:rPr lang="en-US" altLang="en-US" sz="2000" i="1" dirty="0" smtClean="0">
                          <a:solidFill>
                            <a:schemeClr val="tx1"/>
                          </a:solidFill>
                          <a:latin typeface="Cambria Math" panose="02040503050406030204" charset="0"/>
                        </a:rPr>
                        <m:t>= </m:t>
                      </m:r>
                      <m:r>
                        <a:rPr lang="en-US" altLang="en-US" sz="2000" i="1" dirty="0" smtClean="0">
                          <a:solidFill>
                            <a:schemeClr val="tx1"/>
                          </a:solidFill>
                          <a:latin typeface="Cambria Math" panose="02040503050406030204" charset="0"/>
                        </a:rPr>
                        <m:t>10</m:t>
                      </m:r>
                      <m:r>
                        <a:rPr lang="en-US" altLang="en-US" sz="2000" i="1" dirty="0" smtClean="0">
                          <a:solidFill>
                            <a:schemeClr val="tx1"/>
                          </a:solidFill>
                          <a:latin typeface="Cambria Math" panose="02040503050406030204" charset="0"/>
                        </a:rPr>
                        <m:t>%</m:t>
                      </m:r>
                    </m:oMath>
                  </m:oMathPara>
                </a14:m>
                <a:endParaRPr lang="en-US" altLang="en-US" sz="2000" dirty="0">
                  <a:solidFill>
                    <a:schemeClr val="tx1"/>
                  </a:solidFill>
                </a:endParaRPr>
              </a:p>
            </p:txBody>
          </p:sp>
        </mc:Choice>
        <mc:Fallback>
          <p:sp>
            <p:nvSpPr>
              <p:cNvPr id="6" name="Rectangle 5"/>
              <p:cNvSpPr>
                <a:spLocks noRot="1" noChangeAspect="1" noMove="1" noResize="1" noEditPoints="1" noAdjustHandles="1" noChangeArrowheads="1" noChangeShapeType="1" noTextEdit="1"/>
              </p:cNvSpPr>
              <p:nvPr/>
            </p:nvSpPr>
            <p:spPr>
              <a:xfrm>
                <a:off x="4439816" y="4007811"/>
                <a:ext cx="3744416" cy="648072"/>
              </a:xfrm>
              <a:prstGeom prst="rect">
                <a:avLst/>
              </a:prstGeom>
              <a:blipFill rotWithShape="1">
                <a:blip r:embed="rId2"/>
                <a:stretch>
                  <a:fillRect l="-184" t="-1030" r="-160" b="-970"/>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7" name="Rectangle 6"/>
              <p:cNvSpPr/>
              <p:nvPr/>
            </p:nvSpPr>
            <p:spPr>
              <a:xfrm>
                <a:off x="4115154" y="5360777"/>
                <a:ext cx="3529643" cy="576064"/>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23850" lvl="1">
                  <a:lnSpc>
                    <a:spcPct val="90000"/>
                  </a:lnSpc>
                </a:pPr>
                <a14:m>
                  <m:oMathPara xmlns:m="http://schemas.openxmlformats.org/officeDocument/2006/math">
                    <m:oMathParaPr>
                      <m:jc m:val="centerGroup"/>
                    </m:oMathParaPr>
                    <m:oMath xmlns:m="http://schemas.openxmlformats.org/officeDocument/2006/math">
                      <m:r>
                        <m:rPr>
                          <m:nor/>
                        </m:rPr>
                        <a:rPr lang="en-US" altLang="en-US" sz="2000" dirty="0" smtClean="0">
                          <a:solidFill>
                            <a:schemeClr val="tx1"/>
                          </a:solidFill>
                          <a:latin typeface="Cambria Math" panose="02040503050406030204" charset="0"/>
                        </a:rPr>
                        <m:t>g</m:t>
                      </m:r>
                      <m:r>
                        <m:rPr>
                          <m:nor/>
                        </m:rPr>
                        <a:rPr lang="en-US" altLang="en-US" sz="2000" dirty="0" smtClean="0">
                          <a:solidFill>
                            <a:schemeClr val="tx1"/>
                          </a:solidFill>
                          <a:latin typeface="Cambria Math" panose="02040503050406030204" charset="0"/>
                        </a:rPr>
                        <m:t> = </m:t>
                      </m:r>
                      <m:r>
                        <m:rPr>
                          <m:nor/>
                        </m:rPr>
                        <a:rPr lang="en-US" altLang="en-US" sz="2000" dirty="0" smtClean="0">
                          <a:solidFill>
                            <a:schemeClr val="tx1"/>
                          </a:solidFill>
                          <a:latin typeface="Cambria Math" panose="02040503050406030204" charset="0"/>
                        </a:rPr>
                        <m:t>5</m:t>
                      </m:r>
                      <m:r>
                        <m:rPr>
                          <m:nor/>
                        </m:rPr>
                        <a:rPr lang="en-US" altLang="en-US" sz="2000" dirty="0" smtClean="0">
                          <a:solidFill>
                            <a:schemeClr val="tx1"/>
                          </a:solidFill>
                          <a:latin typeface="Cambria Math" panose="02040503050406030204" charset="0"/>
                        </a:rPr>
                        <m:t>%</m:t>
                      </m:r>
                    </m:oMath>
                  </m:oMathPara>
                </a14:m>
                <a:endParaRPr lang="en-US" altLang="en-US" sz="2000" dirty="0">
                  <a:solidFill>
                    <a:schemeClr val="tx1"/>
                  </a:solidFill>
                </a:endParaRPr>
              </a:p>
            </p:txBody>
          </p:sp>
        </mc:Choice>
        <mc:Fallback>
          <p:sp>
            <p:nvSpPr>
              <p:cNvPr id="7" name="Rectangle 6"/>
              <p:cNvSpPr>
                <a:spLocks noRot="1" noChangeAspect="1" noMove="1" noResize="1" noEditPoints="1" noAdjustHandles="1" noChangeArrowheads="1" noChangeShapeType="1" noTextEdit="1"/>
              </p:cNvSpPr>
              <p:nvPr/>
            </p:nvSpPr>
            <p:spPr>
              <a:xfrm>
                <a:off x="4115154" y="5360777"/>
                <a:ext cx="3529643" cy="576064"/>
              </a:xfrm>
              <a:prstGeom prst="rect">
                <a:avLst/>
              </a:prstGeom>
              <a:blipFill rotWithShape="1">
                <a:blip r:embed="rId3"/>
                <a:stretch>
                  <a:fillRect l="-190" t="-1121" r="-179" b="-1063"/>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lstStyle/>
              <a:p>
                <a:r>
                  <a:rPr lang="zh-CN" altLang="en-US">
                    <a:noFill/>
                  </a:rPr>
                  <a:t> </a:t>
                </a:r>
              </a:p>
            </p:txBody>
          </p:sp>
        </mc:Fallback>
      </mc:AlternateContent>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6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1746" name="Title 1"/>
          <p:cNvSpPr>
            <a:spLocks noGrp="1"/>
          </p:cNvSpPr>
          <p:nvPr>
            <p:ph type="title"/>
          </p:nvPr>
        </p:nvSpPr>
        <p:spPr>
          <a:xfrm>
            <a:off x="695400" y="908721"/>
            <a:ext cx="10873208" cy="935037"/>
          </a:xfrm>
        </p:spPr>
        <p:txBody>
          <a:bodyPr/>
          <a:lstStyle/>
          <a:p>
            <a:r>
              <a:rPr lang="en-US" altLang="en-US" sz="3600" dirty="0" smtClean="0"/>
              <a:t>Non-constant growth </a:t>
            </a:r>
            <a:r>
              <a:rPr lang="en-AU" altLang="en-US" sz="3600" dirty="0" smtClean="0"/>
              <a:t>example</a:t>
            </a:r>
            <a:endParaRPr lang="en-AU" altLang="en-US" sz="3600" dirty="0" smtClean="0"/>
          </a:p>
        </p:txBody>
      </p:sp>
      <p:sp>
        <p:nvSpPr>
          <p:cNvPr id="3" name="Content Placeholder 2"/>
          <p:cNvSpPr>
            <a:spLocks noGrp="1"/>
          </p:cNvSpPr>
          <p:nvPr>
            <p:ph idx="1"/>
          </p:nvPr>
        </p:nvSpPr>
        <p:spPr>
          <a:xfrm>
            <a:off x="695400" y="1772816"/>
            <a:ext cx="10801200" cy="4536504"/>
          </a:xfrm>
        </p:spPr>
        <p:txBody>
          <a:bodyPr>
            <a:normAutofit/>
          </a:bodyPr>
          <a:lstStyle/>
          <a:p>
            <a:pPr marL="342900" indent="-342900" eaLnBrk="1" hangingPunct="1">
              <a:buFont typeface="Wingdings" panose="05000000000000000000" pitchFamily="2" charset="2"/>
              <a:buChar char="§"/>
            </a:pPr>
            <a:r>
              <a:rPr lang="en-US" altLang="en-US" sz="2400" dirty="0" smtClean="0"/>
              <a:t>Suppose a firm is expected to increase dividends by 20% in one year and by 15% in two years. After that dividends will increase at a rate of 5% per year indefinitely. If the last dividend was $1 and the required return is 20%, what is the price of the share?</a:t>
            </a:r>
            <a:r>
              <a:rPr lang="en-AU" altLang="en-US" sz="2400" dirty="0" smtClean="0">
                <a:ea typeface="MS PGothic" panose="020B0600070205080204" pitchFamily="34" charset="-128"/>
              </a:rPr>
              <a:t> </a:t>
            </a:r>
            <a:endParaRPr lang="en-AU" altLang="en-US" sz="2400" dirty="0" smtClean="0">
              <a:ea typeface="MS PGothic" panose="020B0600070205080204" pitchFamily="34" charset="-128"/>
            </a:endParaRPr>
          </a:p>
          <a:p>
            <a:pPr marL="342900" indent="-342900" eaLnBrk="1" hangingPunct="1">
              <a:buFont typeface="Wingdings" panose="05000000000000000000" pitchFamily="2" charset="2"/>
              <a:buChar char="§"/>
            </a:pPr>
            <a:r>
              <a:rPr lang="en-US" altLang="en-US" sz="2400" dirty="0" smtClean="0"/>
              <a:t>Remember that we have to find the PV of </a:t>
            </a:r>
            <a:r>
              <a:rPr lang="en-US" altLang="en-US" sz="2400" i="1" u="sng" dirty="0" smtClean="0"/>
              <a:t>all</a:t>
            </a:r>
            <a:r>
              <a:rPr lang="en-US" altLang="en-US" sz="2400" dirty="0" smtClean="0"/>
              <a:t> expected </a:t>
            </a:r>
            <a:r>
              <a:rPr lang="en-US" altLang="en-US" sz="2400" b="1" dirty="0" smtClean="0"/>
              <a:t>future</a:t>
            </a:r>
            <a:r>
              <a:rPr lang="en-US" altLang="en-US" sz="2400" dirty="0" smtClean="0"/>
              <a:t> dividends.</a:t>
            </a:r>
            <a:endParaRPr lang="en-US" altLang="en-US" sz="2400" dirty="0" smtClean="0"/>
          </a:p>
          <a:p>
            <a:pPr marL="342900" indent="-342900">
              <a:buFont typeface="Wingdings" panose="05000000000000000000" pitchFamily="2" charset="2"/>
              <a:buChar char="§"/>
            </a:pPr>
            <a:r>
              <a:rPr lang="en-AU" altLang="en-US" sz="2400" dirty="0">
                <a:ea typeface="MS PGothic" panose="020B0600070205080204" pitchFamily="34" charset="-128"/>
              </a:rPr>
              <a:t>Price = $8.67</a:t>
            </a:r>
            <a:endParaRPr lang="en-US" altLang="en-US" sz="2400" dirty="0"/>
          </a:p>
          <a:p>
            <a:pPr marL="342900" indent="-342900" eaLnBrk="1" hangingPunct="1">
              <a:buFont typeface="Wingdings" panose="05000000000000000000" pitchFamily="2" charset="2"/>
              <a:buChar char="§"/>
            </a:pPr>
            <a:endParaRPr lang="en-US" altLang="en-US" sz="2400" dirty="0" smtClean="0"/>
          </a:p>
          <a:p>
            <a:pPr eaLnBrk="1" hangingPunct="1"/>
            <a:endParaRPr lang="en-US" altLang="en-US" sz="2400" dirty="0" smtClean="0"/>
          </a:p>
          <a:p>
            <a:pPr eaLnBrk="1" hangingPunct="1"/>
            <a:endParaRPr lang="en-AU" altLang="en-US" sz="2400" dirty="0" smtClean="0"/>
          </a:p>
        </p:txBody>
      </p:sp>
      <p:sp>
        <p:nvSpPr>
          <p:cNvPr id="4" name="Rectangle 3"/>
          <p:cNvSpPr>
            <a:spLocks noChangeArrowheads="1"/>
          </p:cNvSpPr>
          <p:nvPr/>
        </p:nvSpPr>
        <p:spPr bwMode="auto">
          <a:xfrm>
            <a:off x="2495600" y="5517232"/>
            <a:ext cx="3352800" cy="533400"/>
          </a:xfrm>
          <a:prstGeom prst="rect">
            <a:avLst/>
          </a:prstGeom>
          <a:solidFill>
            <a:schemeClr val="bg1"/>
          </a:solidFill>
          <a:ln w="12699" algn="ctr">
            <a:noFill/>
            <a:round/>
          </a:ln>
        </p:spPr>
        <p:txBody>
          <a:bodyPr/>
          <a:lstStyle>
            <a:lvl1pPr eaLnBrk="0" hangingPunct="0">
              <a:spcBef>
                <a:spcPct val="20000"/>
              </a:spcBef>
              <a:buClr>
                <a:schemeClr val="tx1"/>
              </a:buClr>
              <a:buChar char="•"/>
              <a:defRPr kumimoji="1" sz="3200">
                <a:solidFill>
                  <a:schemeClr val="tx1"/>
                </a:solidFill>
                <a:latin typeface="Arial" panose="020B0604020202020204" pitchFamily="34" charset="0"/>
                <a:ea typeface="ヒラギノ角ゴ Pro W3" charset="-128"/>
              </a:defRPr>
            </a:lvl1pPr>
            <a:lvl2pPr marL="742950" indent="-285750" eaLnBrk="0" hangingPunct="0">
              <a:spcBef>
                <a:spcPct val="20000"/>
              </a:spcBef>
              <a:buClr>
                <a:schemeClr val="tx1"/>
              </a:buClr>
              <a:buFont typeface="Arial" panose="020B0604020202020204" pitchFamily="34" charset="0"/>
              <a:buChar char="–"/>
              <a:defRPr kumimoji="1" sz="2800">
                <a:solidFill>
                  <a:schemeClr val="tx1"/>
                </a:solidFill>
                <a:latin typeface="Arial" panose="020B0604020202020204" pitchFamily="34" charset="0"/>
                <a:ea typeface="ヒラギノ角ゴ Pro W3" charset="-128"/>
              </a:defRPr>
            </a:lvl2pPr>
            <a:lvl3pPr marL="1143000" indent="-228600" eaLnBrk="0" hangingPunct="0">
              <a:spcBef>
                <a:spcPct val="20000"/>
              </a:spcBef>
              <a:buClr>
                <a:schemeClr val="tx1"/>
              </a:buClr>
              <a:buFont typeface="Wingdings" panose="05000000000000000000" pitchFamily="2" charset="2"/>
              <a:buChar char="§"/>
              <a:defRPr kumimoji="1" sz="2400">
                <a:solidFill>
                  <a:schemeClr val="tx1"/>
                </a:solidFill>
                <a:latin typeface="Arial" panose="020B0604020202020204" pitchFamily="34" charset="0"/>
                <a:ea typeface="ヒラギノ角ゴ Pro W3" charset="-128"/>
              </a:defRPr>
            </a:lvl3pPr>
            <a:lvl4pPr marL="1600200" indent="-228600" eaLnBrk="0" hangingPunct="0">
              <a:spcBef>
                <a:spcPct val="20000"/>
              </a:spcBef>
              <a:buClr>
                <a:schemeClr val="tx1"/>
              </a:buClr>
              <a:buChar char="•"/>
              <a:defRPr kumimoji="1" sz="2000">
                <a:solidFill>
                  <a:schemeClr val="tx1"/>
                </a:solidFill>
                <a:latin typeface="Arial" panose="020B0604020202020204" pitchFamily="34" charset="0"/>
                <a:ea typeface="ヒラギノ角ゴ Pro W3" charset="-128"/>
              </a:defRPr>
            </a:lvl4pPr>
            <a:lvl5pPr marL="2057400" indent="-228600" eaLnBrk="0" hangingPunct="0">
              <a:spcBef>
                <a:spcPct val="20000"/>
              </a:spcBef>
              <a:buClr>
                <a:schemeClr val="tx1"/>
              </a:buClr>
              <a:buFont typeface="Arial" panose="020B0604020202020204" pitchFamily="34" charset="0"/>
              <a:buChar char="–"/>
              <a:defRPr kumimoji="1">
                <a:solidFill>
                  <a:schemeClr val="tx1"/>
                </a:solidFill>
                <a:latin typeface="Arial" panose="020B0604020202020204" pitchFamily="34" charset="0"/>
                <a:ea typeface="ヒラギノ角ゴ Pro W3" charset="-128"/>
              </a:defRPr>
            </a:lvl5pPr>
            <a:lvl6pPr marL="2514600" indent="-228600" eaLnBrk="0" fontAlgn="base" hangingPunct="0">
              <a:spcBef>
                <a:spcPct val="20000"/>
              </a:spcBef>
              <a:spcAft>
                <a:spcPct val="0"/>
              </a:spcAft>
              <a:buClr>
                <a:schemeClr val="tx1"/>
              </a:buClr>
              <a:buFont typeface="Arial" panose="020B0604020202020204" pitchFamily="34" charset="0"/>
              <a:buChar char="–"/>
              <a:defRPr kumimoji="1">
                <a:solidFill>
                  <a:schemeClr val="tx1"/>
                </a:solidFill>
                <a:latin typeface="Arial" panose="020B0604020202020204" pitchFamily="34" charset="0"/>
                <a:ea typeface="ヒラギノ角ゴ Pro W3" charset="-128"/>
              </a:defRPr>
            </a:lvl6pPr>
            <a:lvl7pPr marL="2971800" indent="-228600" eaLnBrk="0" fontAlgn="base" hangingPunct="0">
              <a:spcBef>
                <a:spcPct val="20000"/>
              </a:spcBef>
              <a:spcAft>
                <a:spcPct val="0"/>
              </a:spcAft>
              <a:buClr>
                <a:schemeClr val="tx1"/>
              </a:buClr>
              <a:buFont typeface="Arial" panose="020B0604020202020204" pitchFamily="34" charset="0"/>
              <a:buChar char="–"/>
              <a:defRPr kumimoji="1">
                <a:solidFill>
                  <a:schemeClr val="tx1"/>
                </a:solidFill>
                <a:latin typeface="Arial" panose="020B0604020202020204" pitchFamily="34" charset="0"/>
                <a:ea typeface="ヒラギノ角ゴ Pro W3" charset="-128"/>
              </a:defRPr>
            </a:lvl7pPr>
            <a:lvl8pPr marL="3429000" indent="-228600" eaLnBrk="0" fontAlgn="base" hangingPunct="0">
              <a:spcBef>
                <a:spcPct val="20000"/>
              </a:spcBef>
              <a:spcAft>
                <a:spcPct val="0"/>
              </a:spcAft>
              <a:buClr>
                <a:schemeClr val="tx1"/>
              </a:buClr>
              <a:buFont typeface="Arial" panose="020B0604020202020204" pitchFamily="34" charset="0"/>
              <a:buChar char="–"/>
              <a:defRPr kumimoji="1">
                <a:solidFill>
                  <a:schemeClr val="tx1"/>
                </a:solidFill>
                <a:latin typeface="Arial" panose="020B0604020202020204" pitchFamily="34" charset="0"/>
                <a:ea typeface="ヒラギノ角ゴ Pro W3" charset="-128"/>
              </a:defRPr>
            </a:lvl8pPr>
            <a:lvl9pPr marL="3886200" indent="-228600" eaLnBrk="0" fontAlgn="base" hangingPunct="0">
              <a:spcBef>
                <a:spcPct val="20000"/>
              </a:spcBef>
              <a:spcAft>
                <a:spcPct val="0"/>
              </a:spcAft>
              <a:buClr>
                <a:schemeClr val="tx1"/>
              </a:buClr>
              <a:buFont typeface="Arial" panose="020B0604020202020204" pitchFamily="34" charset="0"/>
              <a:buChar char="–"/>
              <a:defRPr kumimoji="1">
                <a:solidFill>
                  <a:schemeClr val="tx1"/>
                </a:solidFill>
                <a:latin typeface="Arial" panose="020B0604020202020204" pitchFamily="34" charset="0"/>
                <a:ea typeface="ヒラギノ角ゴ Pro W3" charset="-128"/>
              </a:defRPr>
            </a:lvl9pPr>
          </a:lstStyle>
          <a:p>
            <a:pPr>
              <a:spcBef>
                <a:spcPct val="0"/>
              </a:spcBef>
              <a:buClrTx/>
              <a:buFontTx/>
              <a:buNone/>
            </a:pPr>
            <a:endParaRPr kumimoji="0" lang="en-AU" altLang="en-US" sz="2400">
              <a:latin typeface="Times New Roman" panose="02020603050405020304" charset="0"/>
              <a:ea typeface="MS PGothic" panose="020B0600070205080204" pitchFamily="34" charset="-128"/>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xit" presetSubtype="4" fill="hold" grpId="0" nodeType="clickEffect">
                                  <p:stCondLst>
                                    <p:cond delay="0"/>
                                  </p:stCondLst>
                                  <p:childTnLst>
                                    <p:animEffect transition="out" filter="wipe(down)">
                                      <p:cBhvr>
                                        <p:cTn id="18" dur="500"/>
                                        <p:tgtEl>
                                          <p:spTgt spid="4"/>
                                        </p:tgtEl>
                                      </p:cBhvr>
                                    </p:animEffect>
                                    <p:set>
                                      <p:cBhvr>
                                        <p:cTn id="19"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95326" y="1052736"/>
            <a:ext cx="10801350" cy="792088"/>
          </a:xfrm>
        </p:spPr>
        <p:txBody>
          <a:bodyPr>
            <a:normAutofit/>
          </a:bodyPr>
          <a:lstStyle/>
          <a:p>
            <a:r>
              <a:rPr lang="en-US" sz="3600" dirty="0"/>
              <a:t>Limitations of </a:t>
            </a:r>
            <a:r>
              <a:rPr lang="en-US" sz="3600" dirty="0" smtClean="0"/>
              <a:t>the Dividend-Discount </a:t>
            </a:r>
            <a:r>
              <a:rPr lang="en-US" sz="3600" dirty="0"/>
              <a:t>Model</a:t>
            </a:r>
            <a:endParaRPr lang="en-AU" sz="3600" dirty="0"/>
          </a:p>
        </p:txBody>
      </p:sp>
      <p:sp>
        <p:nvSpPr>
          <p:cNvPr id="3" name="Content Placeholder 2"/>
          <p:cNvSpPr>
            <a:spLocks noGrp="1"/>
          </p:cNvSpPr>
          <p:nvPr>
            <p:ph idx="1"/>
          </p:nvPr>
        </p:nvSpPr>
        <p:spPr>
          <a:xfrm>
            <a:off x="695326" y="1988840"/>
            <a:ext cx="10801349" cy="4319888"/>
          </a:xfrm>
        </p:spPr>
        <p:txBody>
          <a:bodyPr>
            <a:normAutofit/>
          </a:bodyPr>
          <a:lstStyle/>
          <a:p>
            <a:pPr marL="342900" indent="-342900">
              <a:spcBef>
                <a:spcPct val="60000"/>
              </a:spcBef>
              <a:buFont typeface="Wingdings" panose="05000000000000000000" pitchFamily="2" charset="2"/>
              <a:buChar char="§"/>
            </a:pPr>
            <a:r>
              <a:rPr lang="en-US" sz="2400" dirty="0"/>
              <a:t>There is uncertainty associated with </a:t>
            </a:r>
            <a:endParaRPr lang="en-US" sz="2400" dirty="0"/>
          </a:p>
          <a:p>
            <a:pPr marL="716280" lvl="1" indent="-354330">
              <a:spcBef>
                <a:spcPct val="60000"/>
              </a:spcBef>
            </a:pPr>
            <a:r>
              <a:rPr lang="en-US" sz="2400" dirty="0"/>
              <a:t>Forecasting a firm’s future earnings and dividends,</a:t>
            </a:r>
            <a:endParaRPr lang="en-US" sz="2400" dirty="0"/>
          </a:p>
          <a:p>
            <a:pPr marL="716280" lvl="1" indent="-354330">
              <a:spcBef>
                <a:spcPct val="60000"/>
              </a:spcBef>
            </a:pPr>
            <a:r>
              <a:rPr lang="en-US" sz="2400" dirty="0"/>
              <a:t>Forecasting dividend growth rate at terminal period, and</a:t>
            </a:r>
            <a:endParaRPr lang="en-US" sz="2400" dirty="0"/>
          </a:p>
          <a:p>
            <a:pPr marL="716280" lvl="1" indent="-354330">
              <a:spcBef>
                <a:spcPct val="60000"/>
              </a:spcBef>
            </a:pPr>
            <a:r>
              <a:rPr lang="en-US" sz="2400" dirty="0"/>
              <a:t>Dividend payout policy being at management’s discretion.</a:t>
            </a:r>
            <a:endParaRPr lang="en-US" sz="2400" dirty="0"/>
          </a:p>
          <a:p>
            <a:pPr marL="342900" indent="-342900">
              <a:spcBef>
                <a:spcPct val="60000"/>
              </a:spcBef>
              <a:buFont typeface="Wingdings" panose="05000000000000000000" pitchFamily="2" charset="2"/>
              <a:buChar char="§"/>
            </a:pPr>
            <a:r>
              <a:rPr lang="en-US" sz="2400" dirty="0"/>
              <a:t>Small changes in the assumed dividend growth rate can lead to large changes in the estimated stock price.</a:t>
            </a:r>
            <a:endParaRPr lang="en-US" sz="2400"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0722" name="Rectangle 5"/>
          <p:cNvSpPr>
            <a:spLocks noGrp="1"/>
          </p:cNvSpPr>
          <p:nvPr>
            <p:ph type="title"/>
          </p:nvPr>
        </p:nvSpPr>
        <p:spPr/>
        <p:txBody>
          <a:bodyPr>
            <a:normAutofit fontScale="90000"/>
          </a:bodyPr>
          <a:lstStyle/>
          <a:p>
            <a:r>
              <a:rPr lang="en-AU" altLang="en-US" sz="4000" dirty="0" smtClean="0"/>
              <a:t>Real world example</a:t>
            </a:r>
            <a:endParaRPr lang="en-AU" altLang="en-US" sz="4000" dirty="0" smtClean="0"/>
          </a:p>
        </p:txBody>
      </p:sp>
      <p:sp>
        <p:nvSpPr>
          <p:cNvPr id="7174" name="Rectangle 6"/>
          <p:cNvSpPr>
            <a:spLocks noGrp="1"/>
          </p:cNvSpPr>
          <p:nvPr>
            <p:ph idx="1"/>
          </p:nvPr>
        </p:nvSpPr>
        <p:spPr>
          <a:xfrm>
            <a:off x="695326" y="4293096"/>
            <a:ext cx="10801350" cy="1944216"/>
          </a:xfrm>
        </p:spPr>
        <p:txBody>
          <a:bodyPr/>
          <a:lstStyle/>
          <a:p>
            <a:pPr marL="361950" indent="-361950">
              <a:buFont typeface="Wingdings" panose="05000000000000000000" pitchFamily="2" charset="2"/>
              <a:buChar char="§"/>
            </a:pPr>
            <a:r>
              <a:rPr lang="en-AU" altLang="en-US" sz="2400" dirty="0" smtClean="0"/>
              <a:t>How realistic is it to assume firms pay a constant dividend, or even a constantly growing dividend, for ordinary shares?</a:t>
            </a:r>
            <a:endParaRPr lang="en-AU" altLang="en-US" sz="2400" dirty="0" smtClean="0"/>
          </a:p>
          <a:p>
            <a:pPr marL="361950" indent="-361950">
              <a:buFont typeface="Wingdings" panose="05000000000000000000" pitchFamily="2" charset="2"/>
              <a:buChar char="§"/>
            </a:pPr>
            <a:r>
              <a:rPr lang="en-AU" altLang="en-US" sz="2400" dirty="0" smtClean="0"/>
              <a:t>Here are the last few years of Woolworths </a:t>
            </a:r>
            <a:r>
              <a:rPr lang="en-AU" altLang="en-US" sz="2400" dirty="0" err="1" smtClean="0"/>
              <a:t>Ltd’s</a:t>
            </a:r>
            <a:r>
              <a:rPr lang="en-AU" altLang="en-US" sz="2400" dirty="0" smtClean="0"/>
              <a:t> dividends:</a:t>
            </a:r>
            <a:endParaRPr lang="en-AU" altLang="en-US" sz="3200" dirty="0"/>
          </a:p>
        </p:txBody>
      </p:sp>
      <p:pic>
        <p:nvPicPr>
          <p:cNvPr id="50178"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559496" y="1628800"/>
            <a:ext cx="8424936" cy="23762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7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4" grpId="0" uiExpand="1" build="p"/>
    </p:bldLst>
  </p:timing>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6" name="Title 1"/>
          <p:cNvSpPr>
            <a:spLocks noGrp="1"/>
          </p:cNvSpPr>
          <p:nvPr>
            <p:ph type="title"/>
          </p:nvPr>
        </p:nvSpPr>
        <p:spPr>
          <a:xfrm>
            <a:off x="695400" y="908720"/>
            <a:ext cx="10801200" cy="935038"/>
          </a:xfrm>
        </p:spPr>
        <p:txBody>
          <a:bodyPr/>
          <a:lstStyle/>
          <a:p>
            <a:r>
              <a:rPr lang="en-US" altLang="en-US" dirty="0" smtClean="0"/>
              <a:t>Some more about dividends</a:t>
            </a:r>
            <a:endParaRPr lang="en-US" altLang="en-US" dirty="0" smtClean="0"/>
          </a:p>
        </p:txBody>
      </p:sp>
      <p:sp>
        <p:nvSpPr>
          <p:cNvPr id="3" name="Content Placeholder 2"/>
          <p:cNvSpPr>
            <a:spLocks noGrp="1"/>
          </p:cNvSpPr>
          <p:nvPr>
            <p:ph idx="1"/>
          </p:nvPr>
        </p:nvSpPr>
        <p:spPr>
          <a:xfrm>
            <a:off x="695400" y="1843758"/>
            <a:ext cx="10801200" cy="4249539"/>
          </a:xfrm>
        </p:spPr>
        <p:txBody>
          <a:bodyPr>
            <a:normAutofit/>
          </a:bodyPr>
          <a:lstStyle/>
          <a:p>
            <a:pPr marL="457200" indent="-457200" eaLnBrk="1" hangingPunct="1">
              <a:buFont typeface="Wingdings" panose="05000000000000000000" pitchFamily="2" charset="2"/>
              <a:buChar char="§"/>
            </a:pPr>
            <a:r>
              <a:rPr lang="en-US" altLang="en-US" sz="2800" dirty="0"/>
              <a:t>Dividends are </a:t>
            </a:r>
            <a:r>
              <a:rPr lang="en-US" altLang="en-US" sz="2800" dirty="0">
                <a:solidFill>
                  <a:srgbClr val="FF0000"/>
                </a:solidFill>
              </a:rPr>
              <a:t>not</a:t>
            </a:r>
            <a:r>
              <a:rPr lang="en-US" altLang="en-US" sz="2800" dirty="0"/>
              <a:t> a liability of the firm until declared by the Board of Directors</a:t>
            </a:r>
            <a:endParaRPr lang="en-US" altLang="en-US" sz="2800" dirty="0"/>
          </a:p>
          <a:p>
            <a:pPr marL="716280" lvl="1" indent="-354330" eaLnBrk="1" hangingPunct="1"/>
            <a:r>
              <a:rPr lang="en-US" altLang="en-US" sz="2400" dirty="0"/>
              <a:t>A firm cannot go bankrupt for not declaring dividends</a:t>
            </a:r>
            <a:endParaRPr lang="en-US" altLang="en-US" sz="2400" dirty="0"/>
          </a:p>
          <a:p>
            <a:pPr marL="457200" indent="-457200" eaLnBrk="1" hangingPunct="1">
              <a:buFont typeface="Wingdings" panose="05000000000000000000" pitchFamily="2" charset="2"/>
              <a:buChar char="§"/>
            </a:pPr>
            <a:r>
              <a:rPr lang="en-US" altLang="en-US" sz="2800" dirty="0"/>
              <a:t>Dividends and taxes</a:t>
            </a:r>
            <a:endParaRPr lang="en-US" altLang="en-US" sz="2800" dirty="0"/>
          </a:p>
          <a:p>
            <a:pPr marL="716280" lvl="1" indent="-354330" eaLnBrk="1" hangingPunct="1"/>
            <a:r>
              <a:rPr lang="en-US" altLang="en-US" sz="2400" dirty="0"/>
              <a:t>Dividends are </a:t>
            </a:r>
            <a:r>
              <a:rPr lang="en-US" altLang="en-US" sz="2400" i="1" dirty="0"/>
              <a:t>not</a:t>
            </a:r>
            <a:r>
              <a:rPr lang="en-US" altLang="en-US" sz="2400" dirty="0"/>
              <a:t> tax deductible for a firm</a:t>
            </a:r>
            <a:endParaRPr lang="en-US" altLang="en-US" sz="2400" dirty="0"/>
          </a:p>
          <a:p>
            <a:pPr marL="716280" lvl="1" indent="-354330" eaLnBrk="1" hangingPunct="1"/>
            <a:r>
              <a:rPr lang="en-US" altLang="en-US" sz="2400" dirty="0"/>
              <a:t>Taxed as ordinary income for individuals, but in Australia individuals receive imputation credits for company tax paid</a:t>
            </a:r>
            <a:endParaRPr lang="en-US" altLang="en-US" sz="2400" dirty="0"/>
          </a:p>
          <a:p>
            <a:pPr marL="457200" indent="-457200" eaLnBrk="1" hangingPunct="1">
              <a:buFont typeface="Wingdings" panose="05000000000000000000" pitchFamily="2" charset="2"/>
              <a:buChar char="§"/>
            </a:pPr>
            <a:endParaRPr lang="en-US" altLang="en-US" sz="2800"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95326" y="1052736"/>
            <a:ext cx="10801350" cy="1008112"/>
          </a:xfrm>
        </p:spPr>
        <p:txBody>
          <a:bodyPr>
            <a:normAutofit/>
          </a:bodyPr>
          <a:lstStyle/>
          <a:p>
            <a:r>
              <a:rPr lang="en-US" sz="3600" dirty="0"/>
              <a:t>Valuation Based </a:t>
            </a:r>
            <a:r>
              <a:rPr lang="en-US" sz="3600" dirty="0" smtClean="0"/>
              <a:t>on Comparable </a:t>
            </a:r>
            <a:r>
              <a:rPr lang="en-US" sz="3600" dirty="0"/>
              <a:t>Firms</a:t>
            </a:r>
            <a:endParaRPr lang="en-AU" sz="3600" dirty="0"/>
          </a:p>
        </p:txBody>
      </p:sp>
      <p:sp>
        <p:nvSpPr>
          <p:cNvPr id="3" name="Content Placeholder 2"/>
          <p:cNvSpPr>
            <a:spLocks noGrp="1"/>
          </p:cNvSpPr>
          <p:nvPr>
            <p:ph idx="1"/>
          </p:nvPr>
        </p:nvSpPr>
        <p:spPr>
          <a:xfrm>
            <a:off x="695326" y="2204864"/>
            <a:ext cx="10801350" cy="3240361"/>
          </a:xfrm>
        </p:spPr>
        <p:txBody>
          <a:bodyPr>
            <a:noAutofit/>
          </a:bodyPr>
          <a:lstStyle/>
          <a:p>
            <a:pPr marL="342900" indent="-342900">
              <a:buFont typeface="Wingdings" panose="05000000000000000000" pitchFamily="2" charset="2"/>
              <a:buChar char="§"/>
            </a:pPr>
            <a:r>
              <a:rPr lang="en-US" sz="2400" b="1" dirty="0"/>
              <a:t>Method of </a:t>
            </a:r>
            <a:r>
              <a:rPr lang="en-US" sz="2400" b="1" dirty="0" err="1"/>
              <a:t>Comparables</a:t>
            </a:r>
            <a:r>
              <a:rPr lang="en-US" sz="2400" b="1" dirty="0"/>
              <a:t> (Comps)</a:t>
            </a:r>
            <a:endParaRPr lang="en-US" sz="2400" b="1" dirty="0"/>
          </a:p>
          <a:p>
            <a:pPr marL="716280" lvl="1" indent="-354330"/>
            <a:r>
              <a:rPr lang="en-US" sz="2400" dirty="0"/>
              <a:t>Estimate the value of the firm based on the value of other comparable firms or investments that we expect will generate very similar cash flows and risk in the future.</a:t>
            </a:r>
            <a:endParaRPr lang="en-US" sz="2400" dirty="0"/>
          </a:p>
          <a:p>
            <a:pPr marL="342900" indent="-342900">
              <a:buFont typeface="Wingdings" panose="05000000000000000000" pitchFamily="2" charset="2"/>
              <a:buChar char="§"/>
            </a:pPr>
            <a:r>
              <a:rPr lang="en-US" sz="2400" b="1" dirty="0"/>
              <a:t>Valuation Multiple</a:t>
            </a:r>
            <a:endParaRPr lang="en-US" sz="2400" b="1" dirty="0"/>
          </a:p>
          <a:p>
            <a:pPr marL="716280" lvl="1" indent="-354330"/>
            <a:r>
              <a:rPr lang="en-US" sz="2400" dirty="0"/>
              <a:t>A ratio of firm’s value to some measure of the firm’s scale or cash flow</a:t>
            </a:r>
            <a:endParaRPr lang="en-US" sz="2400" dirty="0"/>
          </a:p>
          <a:p>
            <a:endParaRPr lang="en-AU" sz="2400"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a:t>The Price-Earnings Ratio</a:t>
            </a:r>
            <a:endParaRPr lang="en-US" sz="3600"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695326" y="1772817"/>
                <a:ext cx="10801350" cy="3312368"/>
              </a:xfrm>
            </p:spPr>
            <p:txBody>
              <a:bodyPr>
                <a:normAutofit/>
              </a:bodyPr>
              <a:lstStyle/>
              <a:p>
                <a:pPr marL="0" indent="0">
                  <a:buNone/>
                </a:pPr>
                <a:r>
                  <a:rPr lang="en-US" sz="2000" b="1" dirty="0" smtClean="0"/>
                  <a:t>P/E </a:t>
                </a:r>
                <a:r>
                  <a:rPr lang="en-US" sz="2000" b="1" dirty="0" smtClean="0"/>
                  <a:t>Ratio</a:t>
                </a:r>
                <a:endParaRPr lang="en-US" sz="2000" b="1" dirty="0" smtClean="0"/>
              </a:p>
              <a:p>
                <a:pPr marL="342900" indent="-342900">
                  <a:buFont typeface="Wingdings" panose="05000000000000000000" pitchFamily="2" charset="2"/>
                  <a:buChar char="§"/>
                </a:pPr>
                <a:r>
                  <a:rPr lang="en-US" sz="2000" dirty="0" smtClean="0"/>
                  <a:t>Share </a:t>
                </a:r>
                <a:r>
                  <a:rPr lang="en-US" sz="2000" dirty="0"/>
                  <a:t>price divided by earnings per </a:t>
                </a:r>
                <a:r>
                  <a:rPr lang="en-US" sz="2000" dirty="0" smtClean="0"/>
                  <a:t>share</a:t>
                </a:r>
                <a:endParaRPr lang="en-US" sz="2000" dirty="0" smtClean="0"/>
              </a:p>
              <a:p>
                <a:pPr marL="342900" indent="-342900">
                  <a:buFont typeface="Wingdings" panose="05000000000000000000" pitchFamily="2" charset="2"/>
                  <a:buChar char="§"/>
                </a:pPr>
                <a:r>
                  <a:rPr lang="en-US" sz="2000" dirty="0" smtClean="0"/>
                  <a:t>How </a:t>
                </a:r>
                <a:r>
                  <a:rPr lang="en-US" sz="2000" dirty="0"/>
                  <a:t>much are investors willing to pay for $1 of earnings? </a:t>
                </a:r>
                <a:endParaRPr lang="en-US" sz="2000" dirty="0"/>
              </a:p>
              <a:p>
                <a:pPr marL="0" indent="0">
                  <a:buNone/>
                </a:pPr>
                <a14:m>
                  <m:oMath xmlns:m="http://schemas.openxmlformats.org/officeDocument/2006/math">
                    <m:r>
                      <a:rPr lang="en-US" sz="2000" i="1" dirty="0">
                        <a:latin typeface="Cambria Math" panose="02040503050406030204" charset="0"/>
                      </a:rPr>
                      <m:t>𝑇𝑟𝑎𝑖𝑙𝑖𝑛𝑔</m:t>
                    </m:r>
                    <m:f>
                      <m:fPr>
                        <m:ctrlPr>
                          <a:rPr lang="en-US" sz="2000" i="1" dirty="0">
                            <a:latin typeface="Cambria Math" panose="02040503050406030204" charset="0"/>
                          </a:rPr>
                        </m:ctrlPr>
                      </m:fPr>
                      <m:num>
                        <m:r>
                          <a:rPr lang="en-US" sz="2000" i="1" dirty="0">
                            <a:latin typeface="Cambria Math" panose="02040503050406030204" charset="0"/>
                          </a:rPr>
                          <m:t>𝑃</m:t>
                        </m:r>
                      </m:num>
                      <m:den>
                        <m:r>
                          <a:rPr lang="en-US" sz="2000" i="1" dirty="0">
                            <a:latin typeface="Cambria Math" panose="02040503050406030204" charset="0"/>
                          </a:rPr>
                          <m:t>𝐸</m:t>
                        </m:r>
                      </m:den>
                    </m:f>
                    <m:r>
                      <a:rPr lang="en-US" sz="2000" i="1" dirty="0">
                        <a:latin typeface="Cambria Math" panose="02040503050406030204" charset="0"/>
                      </a:rPr>
                      <m:t>=</m:t>
                    </m:r>
                    <m:f>
                      <m:fPr>
                        <m:ctrlPr>
                          <a:rPr lang="en-US" sz="2000" i="1" dirty="0">
                            <a:latin typeface="Cambria Math" panose="02040503050406030204" charset="0"/>
                          </a:rPr>
                        </m:ctrlPr>
                      </m:fPr>
                      <m:num>
                        <m:sSub>
                          <m:sSubPr>
                            <m:ctrlPr>
                              <a:rPr lang="en-US" sz="2000" i="1" dirty="0">
                                <a:latin typeface="Cambria Math" panose="02040503050406030204" charset="0"/>
                              </a:rPr>
                            </m:ctrlPr>
                          </m:sSubPr>
                          <m:e>
                            <m:r>
                              <a:rPr lang="en-AU" sz="2000" i="1" dirty="0">
                                <a:latin typeface="Cambria Math" panose="02040503050406030204" charset="0"/>
                              </a:rPr>
                              <m:t>𝑃</m:t>
                            </m:r>
                          </m:e>
                          <m:sub>
                            <m:r>
                              <a:rPr lang="en-AU" sz="2000" i="1" dirty="0">
                                <a:latin typeface="Cambria Math" panose="02040503050406030204" charset="0"/>
                              </a:rPr>
                              <m:t>0</m:t>
                            </m:r>
                          </m:sub>
                        </m:sSub>
                      </m:num>
                      <m:den>
                        <m:sSub>
                          <m:sSubPr>
                            <m:ctrlPr>
                              <a:rPr lang="en-US" sz="2000" i="1" dirty="0">
                                <a:latin typeface="Cambria Math" panose="02040503050406030204" charset="0"/>
                              </a:rPr>
                            </m:ctrlPr>
                          </m:sSubPr>
                          <m:e>
                            <m:r>
                              <a:rPr lang="en-AU" sz="2000" i="1" dirty="0">
                                <a:latin typeface="Cambria Math" panose="02040503050406030204" charset="0"/>
                              </a:rPr>
                              <m:t>𝐸𝑃𝑆</m:t>
                            </m:r>
                          </m:e>
                          <m:sub>
                            <m:r>
                              <a:rPr lang="en-AU" sz="2000" i="1" dirty="0">
                                <a:latin typeface="Cambria Math" panose="02040503050406030204" charset="0"/>
                              </a:rPr>
                              <m:t>0</m:t>
                            </m:r>
                          </m:sub>
                        </m:sSub>
                      </m:den>
                    </m:f>
                  </m:oMath>
                </a14:m>
                <a:endParaRPr lang="en-US" sz="2000" dirty="0"/>
              </a:p>
              <a:p>
                <a:pPr marL="0" indent="0">
                  <a:buNone/>
                </a:pPr>
                <a:endParaRPr lang="en-US" sz="2000" dirty="0"/>
              </a:p>
              <a:p>
                <a:pPr marL="0" indent="0">
                  <a:buNone/>
                </a:pPr>
                <a14:m>
                  <m:oMath xmlns:m="http://schemas.openxmlformats.org/officeDocument/2006/math">
                    <m:r>
                      <a:rPr lang="en-US" sz="2000" i="1" dirty="0">
                        <a:latin typeface="Cambria Math" panose="02040503050406030204" charset="0"/>
                      </a:rPr>
                      <m:t>𝐹𝑜𝑟𝑤𝑎𝑟𝑑</m:t>
                    </m:r>
                    <m:r>
                      <a:rPr lang="en-US" sz="2000" i="1" dirty="0">
                        <a:latin typeface="Cambria Math" panose="02040503050406030204" charset="0"/>
                      </a:rPr>
                      <m:t> </m:t>
                    </m:r>
                    <m:r>
                      <a:rPr lang="en-US" sz="2000" i="1" dirty="0">
                        <a:latin typeface="Cambria Math" panose="02040503050406030204" charset="0"/>
                      </a:rPr>
                      <m:t>𝑃</m:t>
                    </m:r>
                    <m:r>
                      <a:rPr lang="en-US" sz="2000" i="1" dirty="0">
                        <a:latin typeface="Cambria Math" panose="02040503050406030204" charset="0"/>
                      </a:rPr>
                      <m:t>/</m:t>
                    </m:r>
                    <m:r>
                      <a:rPr lang="en-US" sz="2000" i="1" dirty="0">
                        <a:latin typeface="Cambria Math" panose="02040503050406030204" charset="0"/>
                      </a:rPr>
                      <m:t>𝐸</m:t>
                    </m:r>
                    <m:r>
                      <a:rPr lang="en-US" sz="2000" i="1" dirty="0">
                        <a:latin typeface="Cambria Math" panose="02040503050406030204" charset="0"/>
                      </a:rPr>
                      <m:t>=</m:t>
                    </m:r>
                    <m:f>
                      <m:fPr>
                        <m:ctrlPr>
                          <a:rPr lang="en-US" sz="2000" i="1" dirty="0">
                            <a:latin typeface="Cambria Math" panose="02040503050406030204" charset="0"/>
                          </a:rPr>
                        </m:ctrlPr>
                      </m:fPr>
                      <m:num>
                        <m:sSub>
                          <m:sSubPr>
                            <m:ctrlPr>
                              <a:rPr lang="en-US" sz="2000" i="1" dirty="0">
                                <a:latin typeface="Cambria Math" panose="02040503050406030204" charset="0"/>
                              </a:rPr>
                            </m:ctrlPr>
                          </m:sSubPr>
                          <m:e>
                            <m:r>
                              <a:rPr lang="en-AU" sz="2000" i="1" dirty="0">
                                <a:latin typeface="Cambria Math" panose="02040503050406030204" charset="0"/>
                              </a:rPr>
                              <m:t>𝑃</m:t>
                            </m:r>
                          </m:e>
                          <m:sub>
                            <m:r>
                              <a:rPr lang="en-AU" sz="2000" i="1" dirty="0">
                                <a:latin typeface="Cambria Math" panose="02040503050406030204" charset="0"/>
                              </a:rPr>
                              <m:t>0</m:t>
                            </m:r>
                          </m:sub>
                        </m:sSub>
                      </m:num>
                      <m:den>
                        <m:sSub>
                          <m:sSubPr>
                            <m:ctrlPr>
                              <a:rPr lang="en-US" sz="2000" i="1" dirty="0">
                                <a:latin typeface="Cambria Math" panose="02040503050406030204" charset="0"/>
                              </a:rPr>
                            </m:ctrlPr>
                          </m:sSubPr>
                          <m:e>
                            <m:r>
                              <a:rPr lang="en-AU" sz="2000" i="1" dirty="0">
                                <a:latin typeface="Cambria Math" panose="02040503050406030204" charset="0"/>
                              </a:rPr>
                              <m:t>𝐸𝑃𝑆</m:t>
                            </m:r>
                          </m:e>
                          <m:sub>
                            <m:r>
                              <a:rPr lang="en-AU" sz="2000" i="1" dirty="0">
                                <a:latin typeface="Cambria Math" panose="02040503050406030204" charset="0"/>
                              </a:rPr>
                              <m:t>1</m:t>
                            </m:r>
                          </m:sub>
                        </m:sSub>
                      </m:den>
                    </m:f>
                  </m:oMath>
                </a14:m>
                <a:endParaRPr lang="en-US" sz="2000" dirty="0"/>
              </a:p>
              <a:p>
                <a:endParaRPr lang="en-AU" sz="2000" dirty="0"/>
              </a:p>
            </p:txBody>
          </p:sp>
        </mc:Choice>
        <mc:Fallback>
          <p:sp>
            <p:nvSpPr>
              <p:cNvPr id="3" name="Content Placeholder 2"/>
              <p:cNvSpPr>
                <a:spLocks noRot="1" noChangeAspect="1" noMove="1" noResize="1" noEditPoints="1" noAdjustHandles="1" noChangeArrowheads="1" noChangeShapeType="1" noTextEdit="1"/>
              </p:cNvSpPr>
              <p:nvPr>
                <p:ph idx="1"/>
              </p:nvPr>
            </p:nvSpPr>
            <p:spPr>
              <a:xfrm>
                <a:off x="695326" y="1772817"/>
                <a:ext cx="10801350" cy="3312368"/>
              </a:xfrm>
              <a:blipFill rotWithShape="1">
                <a:blip r:embed="rId1"/>
                <a:stretch>
                  <a:fillRect t="-16" b="3"/>
                </a:stretch>
              </a:blipFill>
            </p:spPr>
            <p:txBody>
              <a:bodyPr/>
              <a:lstStyle/>
              <a:p>
                <a:r>
                  <a:rPr lang="zh-CN" altLang="en-US">
                    <a:noFill/>
                  </a:rPr>
                  <a:t> </a:t>
                </a:r>
              </a:p>
            </p:txBody>
          </p:sp>
        </mc:Fallback>
      </mc:AlternateContent>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a:t>Limitations of Multiples</a:t>
            </a:r>
            <a:endParaRPr lang="en-AU" sz="3600" dirty="0"/>
          </a:p>
        </p:txBody>
      </p:sp>
      <p:sp>
        <p:nvSpPr>
          <p:cNvPr id="3" name="Content Placeholder 2"/>
          <p:cNvSpPr>
            <a:spLocks noGrp="1"/>
          </p:cNvSpPr>
          <p:nvPr>
            <p:ph idx="1"/>
          </p:nvPr>
        </p:nvSpPr>
        <p:spPr>
          <a:xfrm>
            <a:off x="695326" y="2227636"/>
            <a:ext cx="10801349" cy="3865660"/>
          </a:xfrm>
        </p:spPr>
        <p:txBody>
          <a:bodyPr>
            <a:normAutofit/>
          </a:bodyPr>
          <a:lstStyle/>
          <a:p>
            <a:pPr marL="342900" indent="-342900">
              <a:lnSpc>
                <a:spcPct val="90000"/>
              </a:lnSpc>
              <a:buFont typeface="Wingdings" panose="05000000000000000000" pitchFamily="2" charset="2"/>
              <a:buChar char="§"/>
            </a:pPr>
            <a:r>
              <a:rPr lang="en-US" sz="2400" dirty="0"/>
              <a:t>When valuing a firm using multiples, there is no clear guidance about how to adjust for differences in expected future growth rates, risk, or differences in accounting policies.</a:t>
            </a:r>
            <a:endParaRPr lang="en-US" sz="2400" dirty="0"/>
          </a:p>
          <a:p>
            <a:pPr marL="342900" indent="-342900">
              <a:lnSpc>
                <a:spcPct val="90000"/>
              </a:lnSpc>
              <a:spcBef>
                <a:spcPct val="60000"/>
              </a:spcBef>
              <a:buFont typeface="Wingdings" panose="05000000000000000000" pitchFamily="2" charset="2"/>
              <a:buChar char="§"/>
            </a:pPr>
            <a:r>
              <a:rPr lang="en-US" sz="2400" dirty="0" err="1"/>
              <a:t>Comparables</a:t>
            </a:r>
            <a:r>
              <a:rPr lang="en-US" sz="2400" dirty="0"/>
              <a:t> only provide information regarding the value of a firm relative to other firms in the comparison set. </a:t>
            </a:r>
            <a:endParaRPr lang="en-US" sz="2400" dirty="0"/>
          </a:p>
          <a:p>
            <a:pPr marL="361950" lvl="1" indent="-361950">
              <a:lnSpc>
                <a:spcPct val="90000"/>
              </a:lnSpc>
              <a:spcBef>
                <a:spcPct val="40000"/>
              </a:spcBef>
              <a:buFont typeface="Wingdings" panose="05000000000000000000" pitchFamily="2" charset="2"/>
              <a:buChar char="§"/>
            </a:pPr>
            <a:r>
              <a:rPr lang="en-US" sz="2400" dirty="0"/>
              <a:t>Using multiples will not help us determine if an entire industry is overvalued.</a:t>
            </a:r>
            <a:endParaRPr lang="en-US" sz="2400" dirty="0"/>
          </a:p>
          <a:p>
            <a:pPr marL="342900" indent="-342900">
              <a:buFont typeface="Wingdings" panose="05000000000000000000" pitchFamily="2" charset="2"/>
              <a:buChar char="§"/>
            </a:pPr>
            <a:endParaRPr lang="en-AU" sz="2400"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AU" altLang="en-US" dirty="0" smtClean="0"/>
              <a:t>Preference shares</a:t>
            </a:r>
            <a:br>
              <a:rPr lang="en-AU" altLang="en-US" b="1" dirty="0"/>
            </a:br>
            <a:endParaRPr lang="en-AU" altLang="en-US" dirty="0"/>
          </a:p>
        </p:txBody>
      </p:sp>
      <p:sp>
        <p:nvSpPr>
          <p:cNvPr id="24579" name="Rectangle 3"/>
          <p:cNvSpPr>
            <a:spLocks noGrp="1" noChangeArrowheads="1"/>
          </p:cNvSpPr>
          <p:nvPr>
            <p:ph idx="1"/>
          </p:nvPr>
        </p:nvSpPr>
        <p:spPr/>
        <p:txBody>
          <a:bodyPr/>
          <a:lstStyle/>
          <a:p>
            <a:pPr lvl="2">
              <a:buFont typeface="Wingdings" panose="05000000000000000000" pitchFamily="2" charset="2"/>
              <a:buChar char="§"/>
            </a:pPr>
            <a:r>
              <a:rPr lang="en-AU" altLang="en-US" dirty="0" smtClean="0"/>
              <a:t>Lower </a:t>
            </a:r>
            <a:r>
              <a:rPr lang="en-AU" altLang="en-US" dirty="0"/>
              <a:t>risk than ordinary shares</a:t>
            </a:r>
            <a:endParaRPr lang="en-AU" altLang="en-US" dirty="0"/>
          </a:p>
          <a:p>
            <a:pPr lvl="2">
              <a:buFont typeface="Wingdings" panose="05000000000000000000" pitchFamily="2" charset="2"/>
              <a:buChar char="§"/>
            </a:pPr>
            <a:r>
              <a:rPr lang="en-AU" altLang="en-US" dirty="0"/>
              <a:t>Given priority over ordinary shares if company is wound up</a:t>
            </a:r>
            <a:endParaRPr lang="en-AU" altLang="en-US" dirty="0"/>
          </a:p>
          <a:p>
            <a:pPr lvl="2">
              <a:buFont typeface="Wingdings" panose="05000000000000000000" pitchFamily="2" charset="2"/>
              <a:buChar char="§"/>
            </a:pPr>
            <a:r>
              <a:rPr lang="en-AU" altLang="en-US" dirty="0"/>
              <a:t>Normally given a fixed rate of dividend</a:t>
            </a:r>
            <a:endParaRPr lang="en-AU" altLang="en-US" dirty="0"/>
          </a:p>
          <a:p>
            <a:pPr lvl="2">
              <a:buFont typeface="Wingdings" panose="05000000000000000000" pitchFamily="2" charset="2"/>
              <a:buChar char="§"/>
            </a:pPr>
            <a:r>
              <a:rPr lang="en-AU" altLang="en-US" dirty="0"/>
              <a:t>Lower level of return than ordinary shares</a:t>
            </a:r>
            <a:endParaRPr lang="en-AU" altLang="en-US" dirty="0"/>
          </a:p>
          <a:p>
            <a:pPr lvl="2">
              <a:buFont typeface="Wingdings" panose="05000000000000000000" pitchFamily="2" charset="2"/>
              <a:buChar char="§"/>
            </a:pPr>
            <a:r>
              <a:rPr lang="en-AU" altLang="en-US" dirty="0"/>
              <a:t>May be cumulative or </a:t>
            </a:r>
            <a:r>
              <a:rPr lang="en-AU" altLang="en-US" dirty="0" smtClean="0"/>
              <a:t>non-cumulative</a:t>
            </a:r>
            <a:endParaRPr lang="en-AU" altLang="en-US" dirty="0"/>
          </a:p>
          <a:p>
            <a:pPr lvl="2">
              <a:buFont typeface="Wingdings" panose="05000000000000000000" pitchFamily="2" charset="2"/>
              <a:buChar char="§"/>
            </a:pPr>
            <a:r>
              <a:rPr lang="en-AU" altLang="en-US" dirty="0"/>
              <a:t>No longer a major source of finance because</a:t>
            </a:r>
            <a:r>
              <a:rPr lang="en-AU" altLang="en-US" dirty="0" smtClean="0"/>
              <a:t>:</a:t>
            </a:r>
            <a:endParaRPr lang="en-AU" altLang="en-US" dirty="0" smtClean="0"/>
          </a:p>
          <a:p>
            <a:pPr marL="821055" lvl="2"/>
            <a:r>
              <a:rPr lang="en-AU" altLang="en-US" dirty="0"/>
              <a:t>no tax effectiveness</a:t>
            </a:r>
            <a:endParaRPr lang="en-AU" altLang="en-US" dirty="0"/>
          </a:p>
          <a:p>
            <a:pPr marL="821055" lvl="2"/>
            <a:r>
              <a:rPr lang="en-AU" altLang="en-US" dirty="0"/>
              <a:t>preference shares are now seen as debt when assessing borrowing capacity</a:t>
            </a:r>
            <a:endParaRPr lang="en-AU" altLang="en-US" dirty="0"/>
          </a:p>
          <a:p>
            <a:pPr lvl="2">
              <a:buFont typeface="Wingdings" panose="05000000000000000000" pitchFamily="2" charset="2"/>
              <a:buChar char="§"/>
            </a:pPr>
            <a:r>
              <a:rPr lang="en-US" altLang="en-US" dirty="0" smtClean="0"/>
              <a:t>We </a:t>
            </a:r>
            <a:r>
              <a:rPr lang="en-US" altLang="en-US" dirty="0"/>
              <a:t>can use the perpetuity equation to value preference shares:</a:t>
            </a:r>
            <a:endParaRPr lang="en-US" altLang="en-US" u="sng" dirty="0"/>
          </a:p>
          <a:p>
            <a:pPr lvl="2">
              <a:buFont typeface="Wingdings" panose="05000000000000000000" pitchFamily="2" charset="2"/>
              <a:buChar char="§"/>
            </a:pPr>
            <a:endParaRPr lang="en-AU" altLang="en-US" dirty="0"/>
          </a:p>
          <a:p>
            <a:pPr indent="0">
              <a:buNone/>
            </a:pPr>
            <a:endParaRPr lang="en-AU" altLang="en-US" dirty="0" smtClean="0">
              <a:solidFill>
                <a:schemeClr val="tx1"/>
              </a:solidFill>
            </a:endParaRPr>
          </a:p>
        </p:txBody>
      </p:sp>
      <p:sp>
        <p:nvSpPr>
          <p:cNvPr id="2" name="Footer Placeholder 1"/>
          <p:cNvSpPr>
            <a:spLocks noGrp="1"/>
          </p:cNvSpPr>
          <p:nvPr>
            <p:ph type="ftr" sz="quarter" idx="3"/>
          </p:nvPr>
        </p:nvSpPr>
        <p:spPr/>
        <p:txBody>
          <a:bodyPr/>
          <a:lstStyle/>
          <a:p>
            <a:r>
              <a:rPr lang="en-AU"/>
              <a:t>FINM7409</a:t>
            </a:r>
            <a:endParaRPr lang="en-AU" dirty="0"/>
          </a:p>
        </p:txBody>
      </p:sp>
      <mc:AlternateContent xmlns:mc="http://schemas.openxmlformats.org/markup-compatibility/2006">
        <mc:Choice xmlns:a14="http://schemas.microsoft.com/office/drawing/2010/main" Requires="a14">
          <p:sp>
            <p:nvSpPr>
              <p:cNvPr id="7" name="Rectangle 6"/>
              <p:cNvSpPr/>
              <p:nvPr/>
            </p:nvSpPr>
            <p:spPr>
              <a:xfrm>
                <a:off x="4367808" y="5301208"/>
                <a:ext cx="2520280" cy="688137"/>
              </a:xfrm>
              <a:prstGeom prst="rect">
                <a:avLst/>
              </a:prstGeom>
            </p:spPr>
            <p:txBody>
              <a:bodyPr wrap="square">
                <a:spAutoFit/>
              </a:bodyPr>
              <a:lstStyle/>
              <a:p>
                <a14:m>
                  <m:oMathPara xmlns:m="http://schemas.openxmlformats.org/officeDocument/2006/math">
                    <m:oMathParaPr>
                      <m:jc m:val="centerGroup"/>
                    </m:oMathParaPr>
                    <m:oMath xmlns:m="http://schemas.openxmlformats.org/officeDocument/2006/math">
                      <m:sSub>
                        <m:sSubPr>
                          <m:ctrlPr>
                            <a:rPr lang="en-AU" i="1" smtClean="0">
                              <a:latin typeface="Cambria Math" panose="02040503050406030204" charset="0"/>
                            </a:rPr>
                          </m:ctrlPr>
                        </m:sSubPr>
                        <m:e>
                          <m:r>
                            <a:rPr lang="en-AU" i="1">
                              <a:latin typeface="Cambria Math" panose="02040503050406030204" charset="0"/>
                            </a:rPr>
                            <m:t>𝑃</m:t>
                          </m:r>
                        </m:e>
                        <m:sub>
                          <m:r>
                            <a:rPr lang="en-AU" i="1">
                              <a:latin typeface="Cambria Math" panose="02040503050406030204" charset="0"/>
                            </a:rPr>
                            <m:t>0</m:t>
                          </m:r>
                        </m:sub>
                      </m:sSub>
                      <m:r>
                        <a:rPr lang="en-AU" i="1">
                          <a:latin typeface="Cambria Math" panose="02040503050406030204" charset="0"/>
                        </a:rPr>
                        <m:t>=</m:t>
                      </m:r>
                      <m:f>
                        <m:fPr>
                          <m:ctrlPr>
                            <a:rPr lang="en-AU" i="1">
                              <a:latin typeface="Cambria Math" panose="02040503050406030204" charset="0"/>
                            </a:rPr>
                          </m:ctrlPr>
                        </m:fPr>
                        <m:num>
                          <m:r>
                            <a:rPr lang="en-AU" i="1">
                              <a:latin typeface="Cambria Math" panose="02040503050406030204" charset="0"/>
                            </a:rPr>
                            <m:t>𝐷𝑖𝑣</m:t>
                          </m:r>
                        </m:num>
                        <m:den>
                          <m:sSub>
                            <m:sSubPr>
                              <m:ctrlPr>
                                <a:rPr lang="en-AU" i="1">
                                  <a:latin typeface="Cambria Math" panose="02040503050406030204" charset="0"/>
                                </a:rPr>
                              </m:ctrlPr>
                            </m:sSubPr>
                            <m:e>
                              <m:r>
                                <a:rPr lang="en-AU" i="1">
                                  <a:latin typeface="Cambria Math" panose="02040503050406030204" charset="0"/>
                                </a:rPr>
                                <m:t>𝑟</m:t>
                              </m:r>
                            </m:e>
                            <m:sub>
                              <m:r>
                                <a:rPr lang="en-AU" b="0" i="1" smtClean="0">
                                  <a:latin typeface="Cambria Math" panose="02040503050406030204" charset="0"/>
                                </a:rPr>
                                <m:t>𝑝𝑠</m:t>
                              </m:r>
                            </m:sub>
                          </m:sSub>
                        </m:den>
                      </m:f>
                    </m:oMath>
                  </m:oMathPara>
                </a14:m>
                <a:endParaRPr lang="en-AU" dirty="0"/>
              </a:p>
            </p:txBody>
          </p:sp>
        </mc:Choice>
        <mc:Fallback>
          <p:sp>
            <p:nvSpPr>
              <p:cNvPr id="7" name="Rectangle 6"/>
              <p:cNvSpPr>
                <a:spLocks noRot="1" noChangeAspect="1" noMove="1" noResize="1" noEditPoints="1" noAdjustHandles="1" noChangeArrowheads="1" noChangeShapeType="1" noTextEdit="1"/>
              </p:cNvSpPr>
              <p:nvPr/>
            </p:nvSpPr>
            <p:spPr>
              <a:xfrm>
                <a:off x="4367808" y="5301208"/>
                <a:ext cx="2520280" cy="688137"/>
              </a:xfrm>
              <a:prstGeom prst="rect">
                <a:avLst/>
              </a:prstGeom>
              <a:blipFill rotWithShape="1">
                <a:blip r:embed="rId1"/>
                <a:stretch>
                  <a:fillRect l="-11" t="-33" r="10" b="4"/>
                </a:stretch>
              </a:blipFill>
            </p:spPr>
            <p:txBody>
              <a:bodyPr/>
              <a:lstStyle/>
              <a:p>
                <a:r>
                  <a:rPr lang="zh-CN" altLang="en-US">
                    <a:noFill/>
                  </a:rPr>
                  <a:t> </a:t>
                </a:r>
              </a:p>
            </p:txBody>
          </p:sp>
        </mc:Fallback>
      </mc:AlternateContent>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218" name="Title 1"/>
          <p:cNvSpPr>
            <a:spLocks noGrp="1"/>
          </p:cNvSpPr>
          <p:nvPr>
            <p:ph type="title"/>
          </p:nvPr>
        </p:nvSpPr>
        <p:spPr>
          <a:xfrm>
            <a:off x="695326" y="1052736"/>
            <a:ext cx="10801350" cy="720080"/>
          </a:xfrm>
        </p:spPr>
        <p:txBody>
          <a:bodyPr>
            <a:normAutofit/>
          </a:bodyPr>
          <a:lstStyle/>
          <a:p>
            <a:r>
              <a:rPr lang="en-AU" altLang="en-US" sz="3600" dirty="0"/>
              <a:t>More on bill features</a:t>
            </a:r>
            <a:endParaRPr lang="en-AU" altLang="en-US" sz="3600" dirty="0"/>
          </a:p>
        </p:txBody>
      </p:sp>
      <p:sp>
        <p:nvSpPr>
          <p:cNvPr id="3" name="Content Placeholder 2"/>
          <p:cNvSpPr>
            <a:spLocks noGrp="1"/>
          </p:cNvSpPr>
          <p:nvPr>
            <p:ph idx="1"/>
          </p:nvPr>
        </p:nvSpPr>
        <p:spPr>
          <a:xfrm>
            <a:off x="695326" y="1792392"/>
            <a:ext cx="10801350" cy="4032447"/>
          </a:xfrm>
        </p:spPr>
        <p:txBody>
          <a:bodyPr>
            <a:noAutofit/>
          </a:bodyPr>
          <a:lstStyle/>
          <a:p>
            <a:pPr marL="342900" indent="-342900">
              <a:buFont typeface="Wingdings" panose="05000000000000000000" pitchFamily="2" charset="2"/>
              <a:buChar char="§"/>
              <a:defRPr/>
            </a:pPr>
            <a:r>
              <a:rPr lang="en-AU" sz="2000" dirty="0"/>
              <a:t>Three parties to a bill of exchange:</a:t>
            </a:r>
            <a:endParaRPr lang="en-AU" sz="2000" dirty="0"/>
          </a:p>
          <a:p>
            <a:pPr marL="360680" lvl="3" indent="0">
              <a:buNone/>
              <a:defRPr/>
            </a:pPr>
            <a:r>
              <a:rPr lang="en-AU" sz="2000" dirty="0"/>
              <a:t>1. The drawer - </a:t>
            </a:r>
            <a:r>
              <a:rPr lang="en-AU" altLang="en-US" sz="2000" dirty="0">
                <a:ea typeface="MS PGothic" panose="020B0600070205080204" pitchFamily="34" charset="-128"/>
              </a:rPr>
              <a:t>wants to borrow the funds and is required to sign the face value of the bill.</a:t>
            </a:r>
            <a:endParaRPr lang="en-AU" altLang="en-US" sz="2000" dirty="0">
              <a:ea typeface="MS PGothic" panose="020B0600070205080204" pitchFamily="34" charset="-128"/>
            </a:endParaRPr>
          </a:p>
          <a:p>
            <a:pPr marL="360680" lvl="3" indent="0">
              <a:buNone/>
              <a:defRPr/>
            </a:pPr>
            <a:r>
              <a:rPr lang="en-AU" sz="2000" dirty="0"/>
              <a:t>2. The acceptor - </a:t>
            </a:r>
            <a:r>
              <a:rPr lang="en-AU" altLang="en-US" sz="2000" dirty="0">
                <a:ea typeface="MS PGothic" panose="020B0600070205080204" pitchFamily="34" charset="-128"/>
              </a:rPr>
              <a:t>agrees to pay the face value of the bill at maturity </a:t>
            </a:r>
            <a:r>
              <a:rPr lang="en-AU" altLang="en-US" sz="2000" dirty="0" smtClean="0">
                <a:ea typeface="MS PGothic" panose="020B0600070205080204" pitchFamily="34" charset="-128"/>
              </a:rPr>
              <a:t>e.g. </a:t>
            </a:r>
            <a:r>
              <a:rPr lang="en-AU" altLang="en-US" sz="2000" dirty="0">
                <a:ea typeface="MS PGothic" panose="020B0600070205080204" pitchFamily="34" charset="-128"/>
              </a:rPr>
              <a:t>a bank. </a:t>
            </a:r>
            <a:endParaRPr lang="en-AU" altLang="en-US" sz="2000" dirty="0">
              <a:ea typeface="MS PGothic" panose="020B0600070205080204" pitchFamily="34" charset="-128"/>
            </a:endParaRPr>
          </a:p>
          <a:p>
            <a:pPr marL="360680" lvl="3" indent="0">
              <a:buNone/>
              <a:defRPr/>
            </a:pPr>
            <a:r>
              <a:rPr lang="en-AU" sz="2000" dirty="0"/>
              <a:t>3. The discounter (or endorser) - </a:t>
            </a:r>
            <a:r>
              <a:rPr lang="en-AU" altLang="en-US" sz="2000" dirty="0">
                <a:ea typeface="MS PGothic" panose="020B0600070205080204" pitchFamily="34" charset="-128"/>
              </a:rPr>
              <a:t>initially lends the funds and purchases the bill. </a:t>
            </a:r>
            <a:endParaRPr lang="en-AU" altLang="en-US" sz="2000" dirty="0">
              <a:ea typeface="MS PGothic" panose="020B0600070205080204" pitchFamily="34" charset="-128"/>
            </a:endParaRPr>
          </a:p>
          <a:p>
            <a:pPr marL="342900" indent="-342900">
              <a:buFont typeface="Wingdings" panose="05000000000000000000" pitchFamily="2" charset="2"/>
              <a:buChar char="§"/>
              <a:defRPr/>
            </a:pPr>
            <a:r>
              <a:rPr lang="en-AU" sz="2000" dirty="0"/>
              <a:t>The amount of funds the drawer will receive depends on the face value of the bill and the prevailing market rates (discount rate). </a:t>
            </a:r>
            <a:endParaRPr lang="en-AU" sz="2000" dirty="0"/>
          </a:p>
          <a:p>
            <a:pPr marL="342900" indent="-342900">
              <a:buFont typeface="Wingdings" panose="05000000000000000000" pitchFamily="2" charset="2"/>
              <a:buChar char="§"/>
              <a:defRPr/>
            </a:pPr>
            <a:r>
              <a:rPr lang="en-AU" sz="2000" dirty="0"/>
              <a:t>The original discounter may hold the bill to maturity or sell it in the market before the maturity date. </a:t>
            </a:r>
            <a:endParaRPr lang="en-AU" sz="2000" dirty="0"/>
          </a:p>
          <a:p>
            <a:pPr marL="342900" indent="-342900">
              <a:buFont typeface="Wingdings" panose="05000000000000000000" pitchFamily="2" charset="2"/>
              <a:buChar char="§"/>
              <a:defRPr/>
            </a:pPr>
            <a:r>
              <a:rPr lang="en-AU" sz="2000" dirty="0"/>
              <a:t>At the maturity date, the current holder of the bill will approach the acceptor for repayment. The acceptor is liable to pay the face value of the bill to the current holder and will recover the money from the drawer. </a:t>
            </a:r>
            <a:endParaRPr lang="en-AU" sz="2000"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083" name="Rectangle 3"/>
          <p:cNvSpPr>
            <a:spLocks noGrp="1" noChangeArrowheads="1"/>
          </p:cNvSpPr>
          <p:nvPr>
            <p:ph type="title"/>
          </p:nvPr>
        </p:nvSpPr>
        <p:spPr>
          <a:xfrm>
            <a:off x="695326" y="1052735"/>
            <a:ext cx="10801350" cy="631603"/>
          </a:xfrm>
        </p:spPr>
        <p:txBody>
          <a:bodyPr>
            <a:normAutofit/>
          </a:bodyPr>
          <a:lstStyle/>
          <a:p>
            <a:r>
              <a:rPr lang="en-US" sz="3600" dirty="0"/>
              <a:t>Issuing Bills of Exchange</a:t>
            </a:r>
            <a:endParaRPr lang="en-US" sz="3600" dirty="0"/>
          </a:p>
        </p:txBody>
      </p:sp>
      <p:sp>
        <p:nvSpPr>
          <p:cNvPr id="174082" name="AutoShape 2"/>
          <p:cNvSpPr>
            <a:spLocks noChangeArrowheads="1"/>
          </p:cNvSpPr>
          <p:nvPr/>
        </p:nvSpPr>
        <p:spPr bwMode="blackWhite">
          <a:xfrm>
            <a:off x="4852989" y="2117725"/>
            <a:ext cx="1889125" cy="1035050"/>
          </a:xfrm>
          <a:prstGeom prst="flowChartProcess">
            <a:avLst/>
          </a:prstGeom>
        </p:spPr>
        <p:style>
          <a:lnRef idx="0">
            <a:schemeClr val="accent4"/>
          </a:lnRef>
          <a:fillRef idx="3">
            <a:schemeClr val="accent4"/>
          </a:fillRef>
          <a:effectRef idx="3">
            <a:schemeClr val="accent4"/>
          </a:effectRef>
          <a:fontRef idx="minor">
            <a:schemeClr val="lt1"/>
          </a:fontRef>
        </p:style>
        <p:txBody>
          <a:bodyPr wrap="none" anchor="ctr"/>
          <a:lstStyle/>
          <a:p>
            <a:pPr algn="ctr" eaLnBrk="0" hangingPunct="0">
              <a:spcBef>
                <a:spcPct val="0"/>
              </a:spcBef>
            </a:pPr>
            <a:r>
              <a:rPr lang="en-US" sz="3300" b="1" dirty="0"/>
              <a:t>Drawer</a:t>
            </a:r>
            <a:endParaRPr lang="en-US" dirty="0"/>
          </a:p>
        </p:txBody>
      </p:sp>
      <p:sp>
        <p:nvSpPr>
          <p:cNvPr id="174084" name="AutoShape 4"/>
          <p:cNvSpPr>
            <a:spLocks noChangeArrowheads="1"/>
          </p:cNvSpPr>
          <p:nvPr/>
        </p:nvSpPr>
        <p:spPr bwMode="blackWhite">
          <a:xfrm>
            <a:off x="7997825" y="4494213"/>
            <a:ext cx="2222500" cy="1035050"/>
          </a:xfrm>
          <a:prstGeom prst="flowChartProcess">
            <a:avLst/>
          </a:prstGeom>
        </p:spPr>
        <p:style>
          <a:lnRef idx="0">
            <a:schemeClr val="accent5"/>
          </a:lnRef>
          <a:fillRef idx="3">
            <a:schemeClr val="accent5"/>
          </a:fillRef>
          <a:effectRef idx="3">
            <a:schemeClr val="accent5"/>
          </a:effectRef>
          <a:fontRef idx="minor">
            <a:schemeClr val="lt1"/>
          </a:fontRef>
        </p:style>
        <p:txBody>
          <a:bodyPr wrap="none" anchor="ctr"/>
          <a:lstStyle/>
          <a:p>
            <a:pPr algn="ctr" eaLnBrk="0" hangingPunct="0">
              <a:spcBef>
                <a:spcPct val="0"/>
              </a:spcBef>
            </a:pPr>
            <a:r>
              <a:rPr lang="en-US" sz="3300" b="1" dirty="0"/>
              <a:t>Acceptor</a:t>
            </a:r>
            <a:endParaRPr lang="en-US" dirty="0"/>
          </a:p>
        </p:txBody>
      </p:sp>
      <p:grpSp>
        <p:nvGrpSpPr>
          <p:cNvPr id="174085" name="Group 5"/>
          <p:cNvGrpSpPr/>
          <p:nvPr/>
        </p:nvGrpSpPr>
        <p:grpSpPr bwMode="auto">
          <a:xfrm>
            <a:off x="6742115" y="2635250"/>
            <a:ext cx="2328863" cy="2376488"/>
            <a:chOff x="3253" y="1716"/>
            <a:chExt cx="1467" cy="1497"/>
          </a:xfrm>
        </p:grpSpPr>
        <p:sp>
          <p:nvSpPr>
            <p:cNvPr id="174086" name="Rectangle 6"/>
            <p:cNvSpPr>
              <a:spLocks noChangeArrowheads="1"/>
            </p:cNvSpPr>
            <p:nvPr/>
          </p:nvSpPr>
          <p:spPr bwMode="auto">
            <a:xfrm>
              <a:off x="3888" y="2218"/>
              <a:ext cx="832" cy="349"/>
            </a:xfrm>
            <a:prstGeom prst="rect">
              <a:avLst/>
            </a:prstGeom>
            <a:noFill/>
            <a:ln w="9525">
              <a:noFill/>
              <a:miter lim="800000"/>
            </a:ln>
          </p:spPr>
          <p:txBody>
            <a:bodyPr wrap="none" lIns="0" tIns="0" rIns="0" bIns="0">
              <a:spAutoFit/>
            </a:bodyPr>
            <a:lstStyle/>
            <a:p>
              <a:pPr eaLnBrk="0" hangingPunct="0">
                <a:spcBef>
                  <a:spcPct val="0"/>
                </a:spcBef>
              </a:pPr>
              <a:r>
                <a:rPr lang="en-US"/>
                <a:t>bill accepted</a:t>
              </a:r>
              <a:br>
                <a:rPr lang="en-US"/>
              </a:br>
              <a:r>
                <a:rPr lang="en-US"/>
                <a:t>(guaranteed)</a:t>
              </a:r>
              <a:endParaRPr lang="en-US" sz="2000"/>
            </a:p>
          </p:txBody>
        </p:sp>
        <p:cxnSp>
          <p:nvCxnSpPr>
            <p:cNvPr id="174087" name="AutoShape 7"/>
            <p:cNvCxnSpPr>
              <a:cxnSpLocks noChangeShapeType="1"/>
              <a:stCxn id="174082" idx="3"/>
              <a:endCxn id="174084" idx="1"/>
            </p:cNvCxnSpPr>
            <p:nvPr/>
          </p:nvCxnSpPr>
          <p:spPr bwMode="auto">
            <a:xfrm>
              <a:off x="3253" y="1716"/>
              <a:ext cx="791" cy="1497"/>
            </a:xfrm>
            <a:prstGeom prst="bentConnector3">
              <a:avLst>
                <a:gd name="adj1" fmla="val 49935"/>
              </a:avLst>
            </a:prstGeom>
            <a:noFill/>
            <a:ln w="12700">
              <a:solidFill>
                <a:schemeClr val="tx1"/>
              </a:solidFill>
              <a:prstDash val="sysDot"/>
              <a:miter lim="800000"/>
              <a:tailEnd type="triangle" w="lg" len="lg"/>
            </a:ln>
            <a:effectLst/>
          </p:spPr>
        </p:cxnSp>
      </p:grpSp>
      <p:sp>
        <p:nvSpPr>
          <p:cNvPr id="174088" name="AutoShape 8"/>
          <p:cNvSpPr>
            <a:spLocks noChangeArrowheads="1"/>
          </p:cNvSpPr>
          <p:nvPr/>
        </p:nvSpPr>
        <p:spPr bwMode="blackWhite">
          <a:xfrm>
            <a:off x="1981200" y="4659313"/>
            <a:ext cx="2489200" cy="1039812"/>
          </a:xfrm>
          <a:prstGeom prst="flowChartProcess">
            <a:avLst/>
          </a:prstGeom>
        </p:spPr>
        <p:style>
          <a:lnRef idx="0">
            <a:schemeClr val="accent3"/>
          </a:lnRef>
          <a:fillRef idx="3">
            <a:schemeClr val="accent3"/>
          </a:fillRef>
          <a:effectRef idx="3">
            <a:schemeClr val="accent3"/>
          </a:effectRef>
          <a:fontRef idx="minor">
            <a:schemeClr val="lt1"/>
          </a:fontRef>
        </p:style>
        <p:txBody>
          <a:bodyPr anchor="ctr"/>
          <a:lstStyle/>
          <a:p>
            <a:pPr algn="ctr" eaLnBrk="0" hangingPunct="0">
              <a:spcBef>
                <a:spcPct val="0"/>
              </a:spcBef>
            </a:pPr>
            <a:r>
              <a:rPr lang="en-US" sz="3300" b="1" dirty="0"/>
              <a:t>Discounter</a:t>
            </a:r>
            <a:endParaRPr lang="en-US" dirty="0"/>
          </a:p>
        </p:txBody>
      </p:sp>
      <p:grpSp>
        <p:nvGrpSpPr>
          <p:cNvPr id="174089" name="Group 9"/>
          <p:cNvGrpSpPr/>
          <p:nvPr/>
        </p:nvGrpSpPr>
        <p:grpSpPr bwMode="auto">
          <a:xfrm>
            <a:off x="3206750" y="2162175"/>
            <a:ext cx="1646238" cy="2497138"/>
            <a:chOff x="1026" y="1418"/>
            <a:chExt cx="1037" cy="1573"/>
          </a:xfrm>
        </p:grpSpPr>
        <p:cxnSp>
          <p:nvCxnSpPr>
            <p:cNvPr id="174090" name="AutoShape 10"/>
            <p:cNvCxnSpPr>
              <a:cxnSpLocks noChangeShapeType="1"/>
            </p:cNvCxnSpPr>
            <p:nvPr/>
          </p:nvCxnSpPr>
          <p:spPr bwMode="auto">
            <a:xfrm rot="16200000">
              <a:off x="913" y="1841"/>
              <a:ext cx="1275" cy="1025"/>
            </a:xfrm>
            <a:prstGeom prst="bentConnector2">
              <a:avLst/>
            </a:prstGeom>
            <a:noFill/>
            <a:ln w="19050">
              <a:solidFill>
                <a:schemeClr val="tx1"/>
              </a:solidFill>
              <a:miter lim="800000"/>
              <a:tailEnd type="triangle" w="lg" len="lg"/>
            </a:ln>
            <a:effectLst/>
          </p:spPr>
        </p:cxnSp>
        <p:sp>
          <p:nvSpPr>
            <p:cNvPr id="174091" name="Text Box 11"/>
            <p:cNvSpPr txBox="1">
              <a:spLocks noChangeArrowheads="1"/>
            </p:cNvSpPr>
            <p:nvPr/>
          </p:nvSpPr>
          <p:spPr bwMode="auto">
            <a:xfrm>
              <a:off x="1026" y="1418"/>
              <a:ext cx="553" cy="233"/>
            </a:xfrm>
            <a:prstGeom prst="rect">
              <a:avLst/>
            </a:prstGeom>
            <a:noFill/>
            <a:ln w="12700">
              <a:noFill/>
              <a:miter lim="800000"/>
              <a:tailEnd type="none" w="lg" len="lg"/>
            </a:ln>
            <a:effectLst/>
          </p:spPr>
          <p:txBody>
            <a:bodyPr wrap="none">
              <a:spAutoFit/>
            </a:bodyPr>
            <a:lstStyle/>
            <a:p>
              <a:pPr algn="l" eaLnBrk="0" hangingPunct="0">
                <a:spcBef>
                  <a:spcPct val="0"/>
                </a:spcBef>
              </a:pPr>
              <a:r>
                <a:rPr lang="en-US"/>
                <a:t>Money</a:t>
              </a:r>
              <a:endParaRPr lang="en-US"/>
            </a:p>
          </p:txBody>
        </p:sp>
      </p:grpSp>
      <p:grpSp>
        <p:nvGrpSpPr>
          <p:cNvPr id="174092" name="Group 12"/>
          <p:cNvGrpSpPr/>
          <p:nvPr/>
        </p:nvGrpSpPr>
        <p:grpSpPr bwMode="auto">
          <a:xfrm>
            <a:off x="4470400" y="3152775"/>
            <a:ext cx="1423988" cy="2908300"/>
            <a:chOff x="1822" y="2042"/>
            <a:chExt cx="897" cy="1832"/>
          </a:xfrm>
        </p:grpSpPr>
        <p:cxnSp>
          <p:nvCxnSpPr>
            <p:cNvPr id="174093" name="AutoShape 13"/>
            <p:cNvCxnSpPr>
              <a:cxnSpLocks noChangeShapeType="1"/>
              <a:stCxn id="174082" idx="2"/>
              <a:endCxn id="174088" idx="3"/>
            </p:cNvCxnSpPr>
            <p:nvPr/>
          </p:nvCxnSpPr>
          <p:spPr bwMode="auto">
            <a:xfrm rot="5400000">
              <a:off x="1601" y="2263"/>
              <a:ext cx="1277" cy="836"/>
            </a:xfrm>
            <a:prstGeom prst="bentConnector2">
              <a:avLst/>
            </a:prstGeom>
            <a:noFill/>
            <a:ln w="19050">
              <a:solidFill>
                <a:schemeClr val="tx1"/>
              </a:solidFill>
              <a:miter lim="800000"/>
              <a:tailEnd type="triangle" w="lg" len="lg"/>
            </a:ln>
            <a:effectLst/>
          </p:spPr>
        </p:cxnSp>
        <p:sp>
          <p:nvSpPr>
            <p:cNvPr id="174094" name="Text Box 14"/>
            <p:cNvSpPr txBox="1">
              <a:spLocks noChangeArrowheads="1"/>
            </p:cNvSpPr>
            <p:nvPr/>
          </p:nvSpPr>
          <p:spPr bwMode="auto">
            <a:xfrm>
              <a:off x="2037" y="3292"/>
              <a:ext cx="682" cy="582"/>
            </a:xfrm>
            <a:prstGeom prst="rect">
              <a:avLst/>
            </a:prstGeom>
            <a:noFill/>
            <a:ln w="12700">
              <a:noFill/>
              <a:miter lim="800000"/>
              <a:tailEnd type="none" w="lg" len="lg"/>
            </a:ln>
            <a:effectLst/>
          </p:spPr>
          <p:txBody>
            <a:bodyPr wrap="none">
              <a:spAutoFit/>
            </a:bodyPr>
            <a:lstStyle/>
            <a:p>
              <a:pPr algn="l" eaLnBrk="0" hangingPunct="0">
                <a:spcBef>
                  <a:spcPct val="0"/>
                </a:spcBef>
              </a:pPr>
              <a:r>
                <a:rPr lang="en-US"/>
                <a:t>Bill</a:t>
              </a:r>
              <a:br>
                <a:rPr lang="en-US"/>
              </a:br>
              <a:r>
                <a:rPr lang="en-US"/>
                <a:t>(promise</a:t>
              </a:r>
              <a:br>
                <a:rPr lang="en-US"/>
              </a:br>
              <a:r>
                <a:rPr lang="en-US"/>
                <a:t>  to pay)</a:t>
              </a:r>
              <a:endParaRPr lang="en-US"/>
            </a:p>
          </p:txBody>
        </p:sp>
      </p:gr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74082"/>
                                        </p:tgtEl>
                                        <p:attrNameLst>
                                          <p:attrName>style.visibility</p:attrName>
                                        </p:attrNameLst>
                                      </p:cBhvr>
                                      <p:to>
                                        <p:strVal val="visible"/>
                                      </p:to>
                                    </p:set>
                                    <p:animEffect transition="in" filter="dissolve">
                                      <p:cBhvr>
                                        <p:cTn id="7" dur="500"/>
                                        <p:tgtEl>
                                          <p:spTgt spid="17408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74092"/>
                                        </p:tgtEl>
                                        <p:attrNameLst>
                                          <p:attrName>style.visibility</p:attrName>
                                        </p:attrNameLst>
                                      </p:cBhvr>
                                      <p:to>
                                        <p:strVal val="visible"/>
                                      </p:to>
                                    </p:set>
                                    <p:animEffect transition="in" filter="wipe(up)">
                                      <p:cBhvr>
                                        <p:cTn id="12" dur="500"/>
                                        <p:tgtEl>
                                          <p:spTgt spid="17409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74088"/>
                                        </p:tgtEl>
                                        <p:attrNameLst>
                                          <p:attrName>style.visibility</p:attrName>
                                        </p:attrNameLst>
                                      </p:cBhvr>
                                      <p:to>
                                        <p:strVal val="visible"/>
                                      </p:to>
                                    </p:set>
                                    <p:animEffect transition="in" filter="dissolve">
                                      <p:cBhvr>
                                        <p:cTn id="17" dur="500"/>
                                        <p:tgtEl>
                                          <p:spTgt spid="17408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74089"/>
                                        </p:tgtEl>
                                        <p:attrNameLst>
                                          <p:attrName>style.visibility</p:attrName>
                                        </p:attrNameLst>
                                      </p:cBhvr>
                                      <p:to>
                                        <p:strVal val="visible"/>
                                      </p:to>
                                    </p:set>
                                    <p:animEffect transition="in" filter="wipe(down)">
                                      <p:cBhvr>
                                        <p:cTn id="22" dur="500"/>
                                        <p:tgtEl>
                                          <p:spTgt spid="17408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174085"/>
                                        </p:tgtEl>
                                        <p:attrNameLst>
                                          <p:attrName>style.visibility</p:attrName>
                                        </p:attrNameLst>
                                      </p:cBhvr>
                                      <p:to>
                                        <p:strVal val="visible"/>
                                      </p:to>
                                    </p:set>
                                    <p:animEffect transition="in" filter="wipe(up)">
                                      <p:cBhvr>
                                        <p:cTn id="27" dur="500"/>
                                        <p:tgtEl>
                                          <p:spTgt spid="174085"/>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74084"/>
                                        </p:tgtEl>
                                        <p:attrNameLst>
                                          <p:attrName>style.visibility</p:attrName>
                                        </p:attrNameLst>
                                      </p:cBhvr>
                                      <p:to>
                                        <p:strVal val="visible"/>
                                      </p:to>
                                    </p:set>
                                    <p:animEffect transition="in" filter="dissolve">
                                      <p:cBhvr>
                                        <p:cTn id="32" dur="500"/>
                                        <p:tgtEl>
                                          <p:spTgt spid="1740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082" grpId="0" animBg="1" autoUpdateAnimBg="0"/>
      <p:bldP spid="174084" grpId="0" animBg="1" autoUpdateAnimBg="0"/>
      <p:bldP spid="174088" grpId="0" animBg="1"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6131" name="Rectangle 3"/>
          <p:cNvSpPr>
            <a:spLocks noGrp="1" noChangeArrowheads="1"/>
          </p:cNvSpPr>
          <p:nvPr>
            <p:ph type="title"/>
          </p:nvPr>
        </p:nvSpPr>
        <p:spPr>
          <a:xfrm>
            <a:off x="695326" y="1052735"/>
            <a:ext cx="10801350" cy="679233"/>
          </a:xfrm>
        </p:spPr>
        <p:txBody>
          <a:bodyPr>
            <a:normAutofit/>
          </a:bodyPr>
          <a:lstStyle/>
          <a:p>
            <a:r>
              <a:rPr lang="en-US" sz="3600" dirty="0"/>
              <a:t>Selling Bills of Exchange</a:t>
            </a:r>
            <a:endParaRPr lang="en-US" sz="3600" dirty="0"/>
          </a:p>
        </p:txBody>
      </p:sp>
      <p:sp>
        <p:nvSpPr>
          <p:cNvPr id="176130" name="AutoShape 2"/>
          <p:cNvSpPr>
            <a:spLocks noChangeArrowheads="1"/>
          </p:cNvSpPr>
          <p:nvPr/>
        </p:nvSpPr>
        <p:spPr bwMode="blackWhite">
          <a:xfrm>
            <a:off x="6821041" y="2301429"/>
            <a:ext cx="2938626" cy="1077218"/>
          </a:xfrm>
          <a:prstGeom prst="flowChartProcess">
            <a:avLst/>
          </a:prstGeom>
        </p:spPr>
        <p:style>
          <a:lnRef idx="0">
            <a:schemeClr val="accent3"/>
          </a:lnRef>
          <a:fillRef idx="3">
            <a:schemeClr val="accent3"/>
          </a:fillRef>
          <a:effectRef idx="3">
            <a:schemeClr val="accent3"/>
          </a:effectRef>
          <a:fontRef idx="minor">
            <a:schemeClr val="lt1"/>
          </a:fontRef>
        </p:style>
        <p:txBody>
          <a:bodyPr wrap="none" anchor="ctr">
            <a:spAutoFit/>
          </a:bodyPr>
          <a:lstStyle/>
          <a:p>
            <a:pPr algn="ctr" eaLnBrk="0" hangingPunct="0">
              <a:spcBef>
                <a:spcPct val="0"/>
              </a:spcBef>
            </a:pPr>
            <a:r>
              <a:rPr lang="en-US" sz="3200" b="1" dirty="0"/>
              <a:t>Re-discounter</a:t>
            </a:r>
            <a:endParaRPr lang="en-US" sz="3200" b="1" dirty="0"/>
          </a:p>
          <a:p>
            <a:pPr algn="ctr" eaLnBrk="0" hangingPunct="0">
              <a:spcBef>
                <a:spcPct val="0"/>
              </a:spcBef>
            </a:pPr>
            <a:r>
              <a:rPr lang="en-US" sz="3200" b="1" dirty="0"/>
              <a:t>(Buyer)</a:t>
            </a:r>
            <a:endParaRPr lang="en-US" sz="3200" dirty="0"/>
          </a:p>
        </p:txBody>
      </p:sp>
      <p:sp>
        <p:nvSpPr>
          <p:cNvPr id="176132" name="AutoShape 4"/>
          <p:cNvSpPr>
            <a:spLocks noChangeArrowheads="1"/>
          </p:cNvSpPr>
          <p:nvPr/>
        </p:nvSpPr>
        <p:spPr bwMode="blackWhite">
          <a:xfrm>
            <a:off x="2133600" y="4746626"/>
            <a:ext cx="2489200" cy="1108075"/>
          </a:xfrm>
          <a:prstGeom prst="flowChartProcess">
            <a:avLst/>
          </a:prstGeom>
        </p:spPr>
        <p:style>
          <a:lnRef idx="0">
            <a:schemeClr val="accent3"/>
          </a:lnRef>
          <a:fillRef idx="3">
            <a:schemeClr val="accent3"/>
          </a:fillRef>
          <a:effectRef idx="3">
            <a:schemeClr val="accent3"/>
          </a:effectRef>
          <a:fontRef idx="minor">
            <a:schemeClr val="lt1"/>
          </a:fontRef>
        </p:style>
        <p:txBody>
          <a:bodyPr anchor="ctr">
            <a:spAutoFit/>
          </a:bodyPr>
          <a:lstStyle/>
          <a:p>
            <a:pPr algn="ctr" eaLnBrk="0" hangingPunct="0">
              <a:spcBef>
                <a:spcPct val="0"/>
              </a:spcBef>
            </a:pPr>
            <a:r>
              <a:rPr lang="en-US" sz="3300" b="1" dirty="0"/>
              <a:t>Discounter</a:t>
            </a:r>
            <a:endParaRPr lang="en-US" sz="3300" b="1" dirty="0"/>
          </a:p>
          <a:p>
            <a:pPr algn="ctr" eaLnBrk="0" hangingPunct="0">
              <a:spcBef>
                <a:spcPct val="0"/>
              </a:spcBef>
            </a:pPr>
            <a:r>
              <a:rPr lang="en-US" sz="3300" b="1" dirty="0"/>
              <a:t>(Seller)</a:t>
            </a:r>
            <a:endParaRPr lang="en-US" dirty="0"/>
          </a:p>
        </p:txBody>
      </p:sp>
      <p:grpSp>
        <p:nvGrpSpPr>
          <p:cNvPr id="176133" name="Group 5"/>
          <p:cNvGrpSpPr/>
          <p:nvPr/>
        </p:nvGrpSpPr>
        <p:grpSpPr bwMode="auto">
          <a:xfrm>
            <a:off x="3378201" y="2517778"/>
            <a:ext cx="3602038" cy="2228851"/>
            <a:chOff x="1038" y="1566"/>
            <a:chExt cx="2269" cy="1404"/>
          </a:xfrm>
        </p:grpSpPr>
        <p:cxnSp>
          <p:nvCxnSpPr>
            <p:cNvPr id="176134" name="AutoShape 6"/>
            <p:cNvCxnSpPr>
              <a:cxnSpLocks noChangeShapeType="1"/>
              <a:stCxn id="176132" idx="0"/>
              <a:endCxn id="176130" idx="1"/>
            </p:cNvCxnSpPr>
            <p:nvPr/>
          </p:nvCxnSpPr>
          <p:spPr bwMode="auto">
            <a:xfrm rot="5400000" flipH="1" flipV="1">
              <a:off x="1572" y="1235"/>
              <a:ext cx="1201" cy="2269"/>
            </a:xfrm>
            <a:prstGeom prst="bentConnector2">
              <a:avLst/>
            </a:prstGeom>
            <a:noFill/>
            <a:ln w="19050">
              <a:solidFill>
                <a:schemeClr val="tx1"/>
              </a:solidFill>
              <a:miter lim="800000"/>
              <a:headEnd type="triangle" w="lg" len="lg"/>
              <a:tailEnd type="none" w="lg" len="lg"/>
            </a:ln>
            <a:effectLst/>
          </p:spPr>
        </p:cxnSp>
        <p:sp>
          <p:nvSpPr>
            <p:cNvPr id="176135" name="Text Box 7"/>
            <p:cNvSpPr txBox="1">
              <a:spLocks noChangeArrowheads="1"/>
            </p:cNvSpPr>
            <p:nvPr/>
          </p:nvSpPr>
          <p:spPr bwMode="auto">
            <a:xfrm>
              <a:off x="1194" y="1566"/>
              <a:ext cx="1333" cy="407"/>
            </a:xfrm>
            <a:prstGeom prst="rect">
              <a:avLst/>
            </a:prstGeom>
            <a:noFill/>
            <a:ln w="12700">
              <a:noFill/>
              <a:miter lim="800000"/>
              <a:tailEnd type="none" w="lg" len="lg"/>
            </a:ln>
            <a:effectLst/>
          </p:spPr>
          <p:txBody>
            <a:bodyPr wrap="none">
              <a:spAutoFit/>
            </a:bodyPr>
            <a:lstStyle/>
            <a:p>
              <a:pPr eaLnBrk="0" hangingPunct="0">
                <a:spcBef>
                  <a:spcPct val="0"/>
                </a:spcBef>
              </a:pPr>
              <a:r>
                <a:rPr lang="en-US" dirty="0"/>
                <a:t>Money</a:t>
              </a:r>
              <a:endParaRPr lang="en-US" dirty="0"/>
            </a:p>
            <a:p>
              <a:pPr eaLnBrk="0" hangingPunct="0">
                <a:spcBef>
                  <a:spcPct val="0"/>
                </a:spcBef>
              </a:pPr>
              <a:r>
                <a:rPr lang="en-US" dirty="0"/>
                <a:t>(PV of Face Value)</a:t>
              </a:r>
              <a:endParaRPr lang="en-US" dirty="0"/>
            </a:p>
          </p:txBody>
        </p:sp>
      </p:grpSp>
      <p:grpSp>
        <p:nvGrpSpPr>
          <p:cNvPr id="176136" name="Group 8"/>
          <p:cNvGrpSpPr/>
          <p:nvPr/>
        </p:nvGrpSpPr>
        <p:grpSpPr bwMode="auto">
          <a:xfrm>
            <a:off x="4624390" y="3378203"/>
            <a:ext cx="3667125" cy="2571752"/>
            <a:chOff x="1823" y="2108"/>
            <a:chExt cx="2310" cy="1620"/>
          </a:xfrm>
        </p:grpSpPr>
        <p:cxnSp>
          <p:nvCxnSpPr>
            <p:cNvPr id="176137" name="AutoShape 9"/>
            <p:cNvCxnSpPr>
              <a:cxnSpLocks noChangeShapeType="1"/>
              <a:stCxn id="176130" idx="2"/>
              <a:endCxn id="176132" idx="3"/>
            </p:cNvCxnSpPr>
            <p:nvPr/>
          </p:nvCxnSpPr>
          <p:spPr bwMode="auto">
            <a:xfrm rot="5400000">
              <a:off x="2372" y="1559"/>
              <a:ext cx="1211" cy="2310"/>
            </a:xfrm>
            <a:prstGeom prst="bentConnector2">
              <a:avLst/>
            </a:prstGeom>
            <a:noFill/>
            <a:ln w="19050">
              <a:solidFill>
                <a:schemeClr val="tx1"/>
              </a:solidFill>
              <a:miter lim="800000"/>
              <a:headEnd type="triangle" w="lg" len="lg"/>
              <a:tailEnd type="none" w="lg" len="lg"/>
            </a:ln>
            <a:effectLst/>
          </p:spPr>
        </p:cxnSp>
        <p:sp>
          <p:nvSpPr>
            <p:cNvPr id="176138" name="Text Box 10"/>
            <p:cNvSpPr txBox="1">
              <a:spLocks noChangeArrowheads="1"/>
            </p:cNvSpPr>
            <p:nvPr/>
          </p:nvSpPr>
          <p:spPr bwMode="auto">
            <a:xfrm>
              <a:off x="2490" y="3321"/>
              <a:ext cx="1031" cy="407"/>
            </a:xfrm>
            <a:prstGeom prst="rect">
              <a:avLst/>
            </a:prstGeom>
            <a:noFill/>
            <a:ln w="12700">
              <a:noFill/>
              <a:miter lim="800000"/>
              <a:tailEnd type="none" w="lg" len="lg"/>
            </a:ln>
            <a:effectLst/>
          </p:spPr>
          <p:txBody>
            <a:bodyPr wrap="square">
              <a:spAutoFit/>
            </a:bodyPr>
            <a:lstStyle/>
            <a:p>
              <a:pPr eaLnBrk="0" hangingPunct="0">
                <a:spcBef>
                  <a:spcPct val="0"/>
                </a:spcBef>
              </a:pPr>
              <a:r>
                <a:rPr lang="en-US" dirty="0"/>
                <a:t>Bill</a:t>
              </a:r>
              <a:br>
                <a:rPr lang="en-US" dirty="0"/>
              </a:br>
              <a:r>
                <a:rPr lang="en-US" dirty="0"/>
                <a:t>(“endorsed”)</a:t>
              </a:r>
              <a:endParaRPr lang="en-US" dirty="0"/>
            </a:p>
          </p:txBody>
        </p:sp>
      </p:gr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76132"/>
                                        </p:tgtEl>
                                        <p:attrNameLst>
                                          <p:attrName>style.visibility</p:attrName>
                                        </p:attrNameLst>
                                      </p:cBhvr>
                                      <p:to>
                                        <p:strVal val="visible"/>
                                      </p:to>
                                    </p:set>
                                    <p:animEffect transition="in" filter="dissolve">
                                      <p:cBhvr>
                                        <p:cTn id="7" dur="500"/>
                                        <p:tgtEl>
                                          <p:spTgt spid="17613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76130"/>
                                        </p:tgtEl>
                                        <p:attrNameLst>
                                          <p:attrName>style.visibility</p:attrName>
                                        </p:attrNameLst>
                                      </p:cBhvr>
                                      <p:to>
                                        <p:strVal val="visible"/>
                                      </p:to>
                                    </p:set>
                                    <p:animEffect transition="in" filter="dissolve">
                                      <p:cBhvr>
                                        <p:cTn id="12" dur="500"/>
                                        <p:tgtEl>
                                          <p:spTgt spid="17613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76136"/>
                                        </p:tgtEl>
                                        <p:attrNameLst>
                                          <p:attrName>style.visibility</p:attrName>
                                        </p:attrNameLst>
                                      </p:cBhvr>
                                      <p:to>
                                        <p:strVal val="visible"/>
                                      </p:to>
                                    </p:set>
                                    <p:animEffect transition="in" filter="wipe(left)">
                                      <p:cBhvr>
                                        <p:cTn id="17" dur="500"/>
                                        <p:tgtEl>
                                          <p:spTgt spid="17613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nodeType="clickEffect">
                                  <p:stCondLst>
                                    <p:cond delay="0"/>
                                  </p:stCondLst>
                                  <p:childTnLst>
                                    <p:set>
                                      <p:cBhvr>
                                        <p:cTn id="21" dur="1" fill="hold">
                                          <p:stCondLst>
                                            <p:cond delay="0"/>
                                          </p:stCondLst>
                                        </p:cTn>
                                        <p:tgtEl>
                                          <p:spTgt spid="176133"/>
                                        </p:tgtEl>
                                        <p:attrNameLst>
                                          <p:attrName>style.visibility</p:attrName>
                                        </p:attrNameLst>
                                      </p:cBhvr>
                                      <p:to>
                                        <p:strVal val="visible"/>
                                      </p:to>
                                    </p:set>
                                    <p:animEffect transition="in" filter="wipe(right)">
                                      <p:cBhvr>
                                        <p:cTn id="22" dur="500"/>
                                        <p:tgtEl>
                                          <p:spTgt spid="1761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130" grpId="0" animBg="1" autoUpdateAnimBg="0"/>
      <p:bldP spid="176132" grpId="0" animBg="1" autoUpdateAnimBg="0"/>
    </p:bldLst>
  </p:timing>
</p:sld>
</file>

<file path=ppt/theme/theme1.xml><?xml version="1.0" encoding="utf-8"?>
<a:theme xmlns:a="http://schemas.openxmlformats.org/drawingml/2006/main" name="uq theme 2">
  <a:themeElements>
    <a:clrScheme name="UQ">
      <a:dk1>
        <a:sysClr val="windowText" lastClr="000000"/>
      </a:dk1>
      <a:lt1>
        <a:sysClr val="window" lastClr="FFFFFF"/>
      </a:lt1>
      <a:dk2>
        <a:srgbClr val="44546A"/>
      </a:dk2>
      <a:lt2>
        <a:srgbClr val="E7E6E6"/>
      </a:lt2>
      <a:accent1>
        <a:srgbClr val="51247A"/>
      </a:accent1>
      <a:accent2>
        <a:srgbClr val="E62645"/>
      </a:accent2>
      <a:accent3>
        <a:srgbClr val="00A2C7"/>
      </a:accent3>
      <a:accent4>
        <a:srgbClr val="EB602B"/>
      </a:accent4>
      <a:accent5>
        <a:srgbClr val="4085C6"/>
      </a:accent5>
      <a:accent6>
        <a:srgbClr val="2EA836"/>
      </a:accent6>
      <a:hlink>
        <a:srgbClr val="51247A"/>
      </a:hlink>
      <a:folHlink>
        <a:srgbClr val="51247A"/>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uq theme 2</Template>
  <TotalTime>0</TotalTime>
  <Words>22612</Words>
  <Application>WPS 演示</Application>
  <PresentationFormat>Widescreen</PresentationFormat>
  <Paragraphs>883</Paragraphs>
  <Slides>69</Slides>
  <Notes>63</Notes>
  <HiddenSlides>0</HiddenSlides>
  <MMClips>0</MMClips>
  <ScaleCrop>false</ScaleCrop>
  <HeadingPairs>
    <vt:vector size="8" baseType="variant">
      <vt:variant>
        <vt:lpstr>已用的字体</vt:lpstr>
      </vt:variant>
      <vt:variant>
        <vt:i4>19</vt:i4>
      </vt:variant>
      <vt:variant>
        <vt:lpstr>主题</vt:lpstr>
      </vt:variant>
      <vt:variant>
        <vt:i4>1</vt:i4>
      </vt:variant>
      <vt:variant>
        <vt:lpstr>嵌入 OLE 服务器</vt:lpstr>
      </vt:variant>
      <vt:variant>
        <vt:i4>8</vt:i4>
      </vt:variant>
      <vt:variant>
        <vt:lpstr>幻灯片标题</vt:lpstr>
      </vt:variant>
      <vt:variant>
        <vt:i4>69</vt:i4>
      </vt:variant>
    </vt:vector>
  </HeadingPairs>
  <TitlesOfParts>
    <vt:vector size="97" baseType="lpstr">
      <vt:lpstr>Arial</vt:lpstr>
      <vt:lpstr>宋体</vt:lpstr>
      <vt:lpstr>Wingdings</vt:lpstr>
      <vt:lpstr>Verdana</vt:lpstr>
      <vt:lpstr>MS PGothic</vt:lpstr>
      <vt:lpstr>Calibri</vt:lpstr>
      <vt:lpstr>ヒラギノ角ゴ Pro W3</vt:lpstr>
      <vt:lpstr>Yu Gothic</vt:lpstr>
      <vt:lpstr>Cambria Math</vt:lpstr>
      <vt:lpstr>微软雅黑</vt:lpstr>
      <vt:lpstr>Arial Unicode MS</vt:lpstr>
      <vt:lpstr>Tahoma</vt:lpstr>
      <vt:lpstr>Courier New</vt:lpstr>
      <vt:lpstr>Symbol</vt:lpstr>
      <vt:lpstr>Cambria</vt:lpstr>
      <vt:lpstr>Wingdings 3</vt:lpstr>
      <vt:lpstr>Symbol</vt:lpstr>
      <vt:lpstr>Times New Roman</vt:lpstr>
      <vt:lpstr>Symbol</vt:lpstr>
      <vt:lpstr>uq theme 2</vt:lpstr>
      <vt:lpstr>Equation.3</vt:lpstr>
      <vt:lpstr>Equation.3</vt:lpstr>
      <vt:lpstr>Equation.DSMT4</vt:lpstr>
      <vt:lpstr>Equation.3</vt:lpstr>
      <vt:lpstr>Equation.3</vt:lpstr>
      <vt:lpstr>Equation.3</vt:lpstr>
      <vt:lpstr>Equation.3</vt:lpstr>
      <vt:lpstr>Equation.3</vt:lpstr>
      <vt:lpstr>FINM 7409 Financial Management for Decision Makers</vt:lpstr>
      <vt:lpstr>PowerPoint 演示文稿</vt:lpstr>
      <vt:lpstr>Introduction</vt:lpstr>
      <vt:lpstr>Bills of exchange</vt:lpstr>
      <vt:lpstr>Bill values and yields</vt:lpstr>
      <vt:lpstr>Bill pricing—Example</vt:lpstr>
      <vt:lpstr>More on bill features</vt:lpstr>
      <vt:lpstr>Issuing Bills of Exchange</vt:lpstr>
      <vt:lpstr>Selling Bills of Exchange</vt:lpstr>
      <vt:lpstr>Bills of Exchange: Repayment</vt:lpstr>
      <vt:lpstr>Bond definitions</vt:lpstr>
      <vt:lpstr>Corporate bonds </vt:lpstr>
      <vt:lpstr>Corporate bonds </vt:lpstr>
      <vt:lpstr>Coupon bonds</vt:lpstr>
      <vt:lpstr>Key features of a bond</vt:lpstr>
      <vt:lpstr>Key features of a bond (cont.)</vt:lpstr>
      <vt:lpstr>Key features of a bond (cont.)</vt:lpstr>
      <vt:lpstr>Bond Pricing</vt:lpstr>
      <vt:lpstr>The bond-pricing equation</vt:lpstr>
      <vt:lpstr>Semi-annual bonds - Example</vt:lpstr>
      <vt:lpstr>Zero coupon bonds</vt:lpstr>
      <vt:lpstr>Zero Coupon bonds – YTM Example</vt:lpstr>
      <vt:lpstr>Bond yields </vt:lpstr>
      <vt:lpstr>Coupon Bonds – YTM Example</vt:lpstr>
      <vt:lpstr>Pricing between coupons</vt:lpstr>
      <vt:lpstr>Example: Adelaide Bank</vt:lpstr>
      <vt:lpstr>Adelaide Bank</vt:lpstr>
      <vt:lpstr>Example: Adelaide Bank</vt:lpstr>
      <vt:lpstr>Working Spaces: </vt:lpstr>
      <vt:lpstr>Bond Relationship I: Coupon rate vs. Yields to Maturity</vt:lpstr>
      <vt:lpstr>Bond Relationship II: Effect of Time and Bond Price</vt:lpstr>
      <vt:lpstr>What Affect Yields?</vt:lpstr>
      <vt:lpstr>The structure of interest rates</vt:lpstr>
      <vt:lpstr>The structure of interest rates</vt:lpstr>
      <vt:lpstr>The structure of interest rates</vt:lpstr>
      <vt:lpstr>The structure of interest rates</vt:lpstr>
      <vt:lpstr>Bond ratings</vt:lpstr>
      <vt:lpstr>Bond ratings</vt:lpstr>
      <vt:lpstr>The structure of interest rates</vt:lpstr>
      <vt:lpstr>The structure of interest rates</vt:lpstr>
      <vt:lpstr>Australian zero-coupon yield curve at four different points in time </vt:lpstr>
      <vt:lpstr>Convertible bonds</vt:lpstr>
      <vt:lpstr>PowerPoint 演示文稿</vt:lpstr>
      <vt:lpstr>Ordinary shares</vt:lpstr>
      <vt:lpstr>Valuing shares</vt:lpstr>
      <vt:lpstr>Types of equity securities</vt:lpstr>
      <vt:lpstr>One-period example</vt:lpstr>
      <vt:lpstr>One-period example (cont.)</vt:lpstr>
      <vt:lpstr>One-period example (cont.)</vt:lpstr>
      <vt:lpstr>Two-period example</vt:lpstr>
      <vt:lpstr>Three-period example</vt:lpstr>
      <vt:lpstr>Developing the model</vt:lpstr>
      <vt:lpstr>Dividend discount model</vt:lpstr>
      <vt:lpstr>Estimating dividends: Special cases</vt:lpstr>
      <vt:lpstr>Constant (zero) growth</vt:lpstr>
      <vt:lpstr>Constant growth stock</vt:lpstr>
      <vt:lpstr>Example 1</vt:lpstr>
      <vt:lpstr>Example 2</vt:lpstr>
      <vt:lpstr>Constant Dividend Growth - Multistage</vt:lpstr>
      <vt:lpstr>Using the DGM to find </vt:lpstr>
      <vt:lpstr>Example</vt:lpstr>
      <vt:lpstr>Non-constant growth example</vt:lpstr>
      <vt:lpstr>Limitations of the Dividend-Discount Model</vt:lpstr>
      <vt:lpstr>Real world example</vt:lpstr>
      <vt:lpstr>Some more about dividends</vt:lpstr>
      <vt:lpstr>Valuation Based on Comparable Firms</vt:lpstr>
      <vt:lpstr>The Price-Earnings Ratio</vt:lpstr>
      <vt:lpstr>Limitations of Multiples</vt:lpstr>
      <vt:lpstr>Preference shares </vt:lpstr>
    </vt:vector>
  </TitlesOfParts>
  <LinksUpToDate>false</LinksUpToDate>
  <SharedDoc>false</SharedDoc>
  <HyperlinksChanged>false</HyperlinksChanged>
  <AppVersion>14.0000</AppVersion>
  <Pages>57</Page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Valuation of Bonds</dc:title>
  <dc:creator>Fuqua School of Business</dc:creator>
  <dc:subject>Valuation of Bonds and Stocks</dc:subject>
  <cp:lastModifiedBy>user</cp:lastModifiedBy>
  <cp:revision>244</cp:revision>
  <cp:lastPrinted>1996-10-24T13:51:00Z</cp:lastPrinted>
  <dcterms:created xsi:type="dcterms:W3CDTF">1996-10-21T11:45:00Z</dcterms:created>
  <dcterms:modified xsi:type="dcterms:W3CDTF">2021-06-12T14:52:20Z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B711291547F54FF28C8FCFE2192A04E1</vt:lpwstr>
  </property>
  <property fmtid="{D5CDD505-2E9C-101B-9397-08002B2CF9AE}" pid="3" name="KSOProductBuildVer">
    <vt:lpwstr>2052-11.1.0.10577</vt:lpwstr>
  </property>
</Properties>
</file>